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57" r:id="rId4"/>
  </p:sldMasterIdLst>
  <p:notesMasterIdLst>
    <p:notesMasterId r:id="rId18"/>
  </p:notesMasterIdLst>
  <p:handoutMasterIdLst>
    <p:handoutMasterId r:id="rId19"/>
  </p:handoutMasterIdLst>
  <p:sldIdLst>
    <p:sldId id="256" r:id="rId5"/>
    <p:sldId id="321" r:id="rId6"/>
    <p:sldId id="257" r:id="rId7"/>
    <p:sldId id="262" r:id="rId8"/>
    <p:sldId id="319" r:id="rId9"/>
    <p:sldId id="313" r:id="rId10"/>
    <p:sldId id="320" r:id="rId11"/>
    <p:sldId id="315" r:id="rId12"/>
    <p:sldId id="317" r:id="rId13"/>
    <p:sldId id="267" r:id="rId14"/>
    <p:sldId id="260" r:id="rId15"/>
    <p:sldId id="318" r:id="rId16"/>
    <p:sldId id="268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D73F763-32F9-4204-8423-5F8F1E7913FA}">
          <p14:sldIdLst>
            <p14:sldId id="256"/>
            <p14:sldId id="321"/>
            <p14:sldId id="257"/>
            <p14:sldId id="262"/>
            <p14:sldId id="319"/>
            <p14:sldId id="313"/>
            <p14:sldId id="320"/>
            <p14:sldId id="315"/>
            <p14:sldId id="317"/>
            <p14:sldId id="267"/>
            <p14:sldId id="260"/>
            <p14:sldId id="318"/>
          </p14:sldIdLst>
        </p14:section>
        <p14:section name="Untitled Section" id="{4EA796A0-A9FC-45BF-8C81-FE82C0FE50AE}">
          <p14:sldIdLst>
            <p14:sldId id="268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8598D"/>
    <a:srgbClr val="646C92"/>
    <a:srgbClr val="5A6B76"/>
    <a:srgbClr val="5A6E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505E3EF-67EA-436B-97B2-0124C06EBD24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5660" autoAdjust="0"/>
  </p:normalViewPr>
  <p:slideViewPr>
    <p:cSldViewPr snapToGrid="0">
      <p:cViewPr>
        <p:scale>
          <a:sx n="78" d="100"/>
          <a:sy n="78" d="100"/>
        </p:scale>
        <p:origin x="-78" y="-156"/>
      </p:cViewPr>
      <p:guideLst/>
    </p:cSldViewPr>
  </p:slideViewPr>
  <p:outlineViewPr>
    <p:cViewPr>
      <p:scale>
        <a:sx n="33" d="100"/>
        <a:sy n="33" d="100"/>
      </p:scale>
      <p:origin x="0" y="-4464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3149"/>
    </p:cViewPr>
  </p:sorter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4E2-43DC-96C7-2366130C466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4E2-43DC-96C7-2366130C466D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4E2-43DC-96C7-2366130C466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27404928"/>
        <c:axId val="135588768"/>
      </c:barChart>
      <c:catAx>
        <c:axId val="1274049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5588768"/>
        <c:crosses val="autoZero"/>
        <c:auto val="1"/>
        <c:lblAlgn val="ctr"/>
        <c:lblOffset val="100"/>
        <c:noMultiLvlLbl val="0"/>
      </c:catAx>
      <c:valAx>
        <c:axId val="1355887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740492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C3B-4465-BCC2-991307EEC7E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1C3B-4465-BCC2-991307EEC7EE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1C3B-4465-BCC2-991307EEC7E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850544496"/>
        <c:axId val="135572928"/>
      </c:lineChart>
      <c:catAx>
        <c:axId val="8505444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5572928"/>
        <c:crosses val="autoZero"/>
        <c:auto val="1"/>
        <c:lblAlgn val="ctr"/>
        <c:lblOffset val="100"/>
        <c:noMultiLvlLbl val="0"/>
      </c:catAx>
      <c:valAx>
        <c:axId val="1355729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5054449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C09B2FF-6A8B-4C8C-86D0-013250DB006C}" type="doc">
      <dgm:prSet loTypeId="urn:microsoft.com/office/officeart/2005/8/layout/hierarchy1" loCatId="hierarchy" qsTypeId="urn:microsoft.com/office/officeart/2005/8/quickstyle/simple4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ADA50C94-68EC-4958-B1D9-4658044AE580}">
      <dgm:prSet/>
      <dgm:spPr/>
      <dgm:t>
        <a:bodyPr/>
        <a:lstStyle/>
        <a:p>
          <a:r>
            <a:rPr lang="en-US" dirty="0"/>
            <a:t>In the context of a company . Employees are the end users of products and services that the company purchases for them to use.   </a:t>
          </a:r>
        </a:p>
      </dgm:t>
    </dgm:pt>
    <dgm:pt modelId="{3D17E933-537C-4854-81F7-2F7477C00E26}" type="parTrans" cxnId="{B8EC0806-237E-41B7-898C-3284CA62FB61}">
      <dgm:prSet/>
      <dgm:spPr/>
      <dgm:t>
        <a:bodyPr/>
        <a:lstStyle/>
        <a:p>
          <a:endParaRPr lang="en-US"/>
        </a:p>
      </dgm:t>
    </dgm:pt>
    <dgm:pt modelId="{EDAC17D5-77EE-4E5F-AB8D-84339145D4E2}" type="sibTrans" cxnId="{B8EC0806-237E-41B7-898C-3284CA62FB61}">
      <dgm:prSet/>
      <dgm:spPr/>
      <dgm:t>
        <a:bodyPr/>
        <a:lstStyle/>
        <a:p>
          <a:endParaRPr lang="en-US"/>
        </a:p>
      </dgm:t>
    </dgm:pt>
    <dgm:pt modelId="{FB117134-BFEB-42F4-88F4-9E827689AC33}">
      <dgm:prSet/>
      <dgm:spPr/>
      <dgm:t>
        <a:bodyPr/>
        <a:lstStyle/>
        <a:p>
          <a:r>
            <a:rPr lang="en-US" dirty="0"/>
            <a:t>They are hands –on customers who work directly with product and tools to achieve their organization`s business goals.</a:t>
          </a:r>
        </a:p>
      </dgm:t>
    </dgm:pt>
    <dgm:pt modelId="{5C0B4749-BC57-4F11-970E-3746F705324F}" type="parTrans" cxnId="{447445AA-0963-4D06-AB68-42EF3C8CDAF4}">
      <dgm:prSet/>
      <dgm:spPr/>
      <dgm:t>
        <a:bodyPr/>
        <a:lstStyle/>
        <a:p>
          <a:endParaRPr lang="en-US"/>
        </a:p>
      </dgm:t>
    </dgm:pt>
    <dgm:pt modelId="{CCF99F00-C1E9-4FAA-85E5-22905F7D7E61}" type="sibTrans" cxnId="{447445AA-0963-4D06-AB68-42EF3C8CDAF4}">
      <dgm:prSet/>
      <dgm:spPr/>
      <dgm:t>
        <a:bodyPr/>
        <a:lstStyle/>
        <a:p>
          <a:endParaRPr lang="en-US"/>
        </a:p>
      </dgm:t>
    </dgm:pt>
    <dgm:pt modelId="{BAFCAAED-4385-4855-A1E5-F19699E354A0}" type="pres">
      <dgm:prSet presAssocID="{DC09B2FF-6A8B-4C8C-86D0-013250DB006C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2471B51B-6F65-4CF0-B0BE-31D907FA666A}" type="pres">
      <dgm:prSet presAssocID="{ADA50C94-68EC-4958-B1D9-4658044AE580}" presName="hierRoot1" presStyleCnt="0"/>
      <dgm:spPr/>
    </dgm:pt>
    <dgm:pt modelId="{A169413A-02F4-4398-8F9D-D4CF8E17A41F}" type="pres">
      <dgm:prSet presAssocID="{ADA50C94-68EC-4958-B1D9-4658044AE580}" presName="composite" presStyleCnt="0"/>
      <dgm:spPr/>
    </dgm:pt>
    <dgm:pt modelId="{CC588406-FBA7-49A0-A895-0B25AC5FCF03}" type="pres">
      <dgm:prSet presAssocID="{ADA50C94-68EC-4958-B1D9-4658044AE580}" presName="background" presStyleLbl="node0" presStyleIdx="0" presStyleCnt="2"/>
      <dgm:spPr/>
    </dgm:pt>
    <dgm:pt modelId="{0D719DF1-BBFA-45BF-AEED-C425355A1C97}" type="pres">
      <dgm:prSet presAssocID="{ADA50C94-68EC-4958-B1D9-4658044AE580}" presName="text" presStyleLbl="fgAcc0" presStyleIdx="0" presStyleCnt="2">
        <dgm:presLayoutVars>
          <dgm:chPref val="3"/>
        </dgm:presLayoutVars>
      </dgm:prSet>
      <dgm:spPr/>
    </dgm:pt>
    <dgm:pt modelId="{E63E94CA-ABB5-414E-A367-4B00E62C192F}" type="pres">
      <dgm:prSet presAssocID="{ADA50C94-68EC-4958-B1D9-4658044AE580}" presName="hierChild2" presStyleCnt="0"/>
      <dgm:spPr/>
    </dgm:pt>
    <dgm:pt modelId="{C0DF333D-C941-4EAF-878D-E32BFD1A2410}" type="pres">
      <dgm:prSet presAssocID="{FB117134-BFEB-42F4-88F4-9E827689AC33}" presName="hierRoot1" presStyleCnt="0"/>
      <dgm:spPr/>
    </dgm:pt>
    <dgm:pt modelId="{4C40E9C0-E76A-4C19-9651-078809EB2F8B}" type="pres">
      <dgm:prSet presAssocID="{FB117134-BFEB-42F4-88F4-9E827689AC33}" presName="composite" presStyleCnt="0"/>
      <dgm:spPr/>
    </dgm:pt>
    <dgm:pt modelId="{B97D67E6-A2BD-490D-8148-267BB007A103}" type="pres">
      <dgm:prSet presAssocID="{FB117134-BFEB-42F4-88F4-9E827689AC33}" presName="background" presStyleLbl="node0" presStyleIdx="1" presStyleCnt="2"/>
      <dgm:spPr/>
    </dgm:pt>
    <dgm:pt modelId="{762CE159-6DBF-40EC-AD8B-16C45C80BDA0}" type="pres">
      <dgm:prSet presAssocID="{FB117134-BFEB-42F4-88F4-9E827689AC33}" presName="text" presStyleLbl="fgAcc0" presStyleIdx="1" presStyleCnt="2" custScaleX="99048" custScaleY="100966">
        <dgm:presLayoutVars>
          <dgm:chPref val="3"/>
        </dgm:presLayoutVars>
      </dgm:prSet>
      <dgm:spPr/>
    </dgm:pt>
    <dgm:pt modelId="{E92215FF-95B0-4F64-91EE-8C00B39B5B04}" type="pres">
      <dgm:prSet presAssocID="{FB117134-BFEB-42F4-88F4-9E827689AC33}" presName="hierChild2" presStyleCnt="0"/>
      <dgm:spPr/>
    </dgm:pt>
  </dgm:ptLst>
  <dgm:cxnLst>
    <dgm:cxn modelId="{B8EC0806-237E-41B7-898C-3284CA62FB61}" srcId="{DC09B2FF-6A8B-4C8C-86D0-013250DB006C}" destId="{ADA50C94-68EC-4958-B1D9-4658044AE580}" srcOrd="0" destOrd="0" parTransId="{3D17E933-537C-4854-81F7-2F7477C00E26}" sibTransId="{EDAC17D5-77EE-4E5F-AB8D-84339145D4E2}"/>
    <dgm:cxn modelId="{E7810957-2C89-4B18-9A64-ACE728F60071}" type="presOf" srcId="{DC09B2FF-6A8B-4C8C-86D0-013250DB006C}" destId="{BAFCAAED-4385-4855-A1E5-F19699E354A0}" srcOrd="0" destOrd="0" presId="urn:microsoft.com/office/officeart/2005/8/layout/hierarchy1"/>
    <dgm:cxn modelId="{DF721887-29AF-4E0A-BB80-4844BBAFF5E1}" type="presOf" srcId="{FB117134-BFEB-42F4-88F4-9E827689AC33}" destId="{762CE159-6DBF-40EC-AD8B-16C45C80BDA0}" srcOrd="0" destOrd="0" presId="urn:microsoft.com/office/officeart/2005/8/layout/hierarchy1"/>
    <dgm:cxn modelId="{447445AA-0963-4D06-AB68-42EF3C8CDAF4}" srcId="{DC09B2FF-6A8B-4C8C-86D0-013250DB006C}" destId="{FB117134-BFEB-42F4-88F4-9E827689AC33}" srcOrd="1" destOrd="0" parTransId="{5C0B4749-BC57-4F11-970E-3746F705324F}" sibTransId="{CCF99F00-C1E9-4FAA-85E5-22905F7D7E61}"/>
    <dgm:cxn modelId="{53F63CFE-1754-4BF8-90C5-F650E642BACA}" type="presOf" srcId="{ADA50C94-68EC-4958-B1D9-4658044AE580}" destId="{0D719DF1-BBFA-45BF-AEED-C425355A1C97}" srcOrd="0" destOrd="0" presId="urn:microsoft.com/office/officeart/2005/8/layout/hierarchy1"/>
    <dgm:cxn modelId="{122DD5CF-BA1C-4C1B-AC17-C67EF8FFE218}" type="presParOf" srcId="{BAFCAAED-4385-4855-A1E5-F19699E354A0}" destId="{2471B51B-6F65-4CF0-B0BE-31D907FA666A}" srcOrd="0" destOrd="0" presId="urn:microsoft.com/office/officeart/2005/8/layout/hierarchy1"/>
    <dgm:cxn modelId="{FDCC17F9-4CE7-49DC-A75C-699370E3A6BE}" type="presParOf" srcId="{2471B51B-6F65-4CF0-B0BE-31D907FA666A}" destId="{A169413A-02F4-4398-8F9D-D4CF8E17A41F}" srcOrd="0" destOrd="0" presId="urn:microsoft.com/office/officeart/2005/8/layout/hierarchy1"/>
    <dgm:cxn modelId="{8E3BF9F7-D8F2-4A5A-953C-984786A5F399}" type="presParOf" srcId="{A169413A-02F4-4398-8F9D-D4CF8E17A41F}" destId="{CC588406-FBA7-49A0-A895-0B25AC5FCF03}" srcOrd="0" destOrd="0" presId="urn:microsoft.com/office/officeart/2005/8/layout/hierarchy1"/>
    <dgm:cxn modelId="{653B1A6E-5418-49B8-998B-86441B3E6693}" type="presParOf" srcId="{A169413A-02F4-4398-8F9D-D4CF8E17A41F}" destId="{0D719DF1-BBFA-45BF-AEED-C425355A1C97}" srcOrd="1" destOrd="0" presId="urn:microsoft.com/office/officeart/2005/8/layout/hierarchy1"/>
    <dgm:cxn modelId="{4633CEE4-35E1-4241-B31A-41E655338980}" type="presParOf" srcId="{2471B51B-6F65-4CF0-B0BE-31D907FA666A}" destId="{E63E94CA-ABB5-414E-A367-4B00E62C192F}" srcOrd="1" destOrd="0" presId="urn:microsoft.com/office/officeart/2005/8/layout/hierarchy1"/>
    <dgm:cxn modelId="{C5FE574C-963D-4AEC-8E30-C06C8DA918BF}" type="presParOf" srcId="{BAFCAAED-4385-4855-A1E5-F19699E354A0}" destId="{C0DF333D-C941-4EAF-878D-E32BFD1A2410}" srcOrd="1" destOrd="0" presId="urn:microsoft.com/office/officeart/2005/8/layout/hierarchy1"/>
    <dgm:cxn modelId="{89165FE3-8788-48A2-9FE3-1F0BC8946EF9}" type="presParOf" srcId="{C0DF333D-C941-4EAF-878D-E32BFD1A2410}" destId="{4C40E9C0-E76A-4C19-9651-078809EB2F8B}" srcOrd="0" destOrd="0" presId="urn:microsoft.com/office/officeart/2005/8/layout/hierarchy1"/>
    <dgm:cxn modelId="{AA666ADE-5855-4695-9CCF-BFA7966F6956}" type="presParOf" srcId="{4C40E9C0-E76A-4C19-9651-078809EB2F8B}" destId="{B97D67E6-A2BD-490D-8148-267BB007A103}" srcOrd="0" destOrd="0" presId="urn:microsoft.com/office/officeart/2005/8/layout/hierarchy1"/>
    <dgm:cxn modelId="{D0A404B1-A3D6-4D3B-9DEE-76305E878192}" type="presParOf" srcId="{4C40E9C0-E76A-4C19-9651-078809EB2F8B}" destId="{762CE159-6DBF-40EC-AD8B-16C45C80BDA0}" srcOrd="1" destOrd="0" presId="urn:microsoft.com/office/officeart/2005/8/layout/hierarchy1"/>
    <dgm:cxn modelId="{DFF40E08-3FEB-49EF-8094-DDF2245F8954}" type="presParOf" srcId="{C0DF333D-C941-4EAF-878D-E32BFD1A2410}" destId="{E92215FF-95B0-4F64-91EE-8C00B39B5B04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DE6DDE7-17AF-41DC-928F-D75609FB35B7}" type="doc">
      <dgm:prSet loTypeId="urn:microsoft.com/office/officeart/2005/8/layout/arrow5" loCatId="relationship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D548C004-0E79-4BC9-9A17-52813CAA6CF1}">
      <dgm:prSet/>
      <dgm:spPr/>
      <dgm:t>
        <a:bodyPr/>
        <a:lstStyle/>
        <a:p>
          <a:r>
            <a:rPr lang="en-US" dirty="0"/>
            <a:t>6.State: The state or region where the employee is located. </a:t>
          </a:r>
        </a:p>
      </dgm:t>
    </dgm:pt>
    <dgm:pt modelId="{208DD116-5432-40A4-A970-24D351944F33}" type="parTrans" cxnId="{32F2A23D-B845-410D-80D7-3ABD6A793294}">
      <dgm:prSet/>
      <dgm:spPr/>
      <dgm:t>
        <a:bodyPr/>
        <a:lstStyle/>
        <a:p>
          <a:endParaRPr lang="en-US"/>
        </a:p>
      </dgm:t>
    </dgm:pt>
    <dgm:pt modelId="{CEFECDB5-87CA-4AD4-9FFA-FC575126F97F}" type="sibTrans" cxnId="{32F2A23D-B845-410D-80D7-3ABD6A793294}">
      <dgm:prSet/>
      <dgm:spPr/>
      <dgm:t>
        <a:bodyPr/>
        <a:lstStyle/>
        <a:p>
          <a:endParaRPr lang="en-US"/>
        </a:p>
      </dgm:t>
    </dgm:pt>
    <dgm:pt modelId="{CB580D56-E798-48D2-A49D-C388EC38632C}">
      <dgm:prSet/>
      <dgm:spPr/>
      <dgm:t>
        <a:bodyPr/>
        <a:lstStyle/>
        <a:p>
          <a:r>
            <a:rPr lang="en-US" dirty="0"/>
            <a:t>7.Jobs Function : A brief description of the employee`s primary job function or role. </a:t>
          </a:r>
        </a:p>
      </dgm:t>
    </dgm:pt>
    <dgm:pt modelId="{03BF22CE-C6B1-4DAE-AB0E-8AFE05FC2701}" type="parTrans" cxnId="{04253841-1432-4FFE-84A9-A26F9F2FD03D}">
      <dgm:prSet/>
      <dgm:spPr/>
      <dgm:t>
        <a:bodyPr/>
        <a:lstStyle/>
        <a:p>
          <a:endParaRPr lang="en-US"/>
        </a:p>
      </dgm:t>
    </dgm:pt>
    <dgm:pt modelId="{D09FDD63-75EF-4D40-A172-87B0033B417C}" type="sibTrans" cxnId="{04253841-1432-4FFE-84A9-A26F9F2FD03D}">
      <dgm:prSet/>
      <dgm:spPr/>
      <dgm:t>
        <a:bodyPr/>
        <a:lstStyle/>
        <a:p>
          <a:endParaRPr lang="en-US"/>
        </a:p>
      </dgm:t>
    </dgm:pt>
    <dgm:pt modelId="{00681498-2DA2-402A-A42A-70224BA27379}">
      <dgm:prSet/>
      <dgm:spPr/>
      <dgm:t>
        <a:bodyPr/>
        <a:lstStyle/>
        <a:p>
          <a:r>
            <a:rPr lang="en-US" dirty="0"/>
            <a:t>8.Gender : A code representing the gender of the employee`s (e.g. M For male ,F for female ,N for non-binary). </a:t>
          </a:r>
        </a:p>
      </dgm:t>
    </dgm:pt>
    <dgm:pt modelId="{61F25558-63FF-4F5A-B6E1-6661CA67C04E}" type="parTrans" cxnId="{ADE7FE9A-C9AC-4E5B-BAE2-DB2C1334B5F8}">
      <dgm:prSet/>
      <dgm:spPr/>
      <dgm:t>
        <a:bodyPr/>
        <a:lstStyle/>
        <a:p>
          <a:endParaRPr lang="en-US"/>
        </a:p>
      </dgm:t>
    </dgm:pt>
    <dgm:pt modelId="{17D1212A-05D6-4341-AD67-1EF7F7E3EEF1}" type="sibTrans" cxnId="{ADE7FE9A-C9AC-4E5B-BAE2-DB2C1334B5F8}">
      <dgm:prSet/>
      <dgm:spPr/>
      <dgm:t>
        <a:bodyPr/>
        <a:lstStyle/>
        <a:p>
          <a:endParaRPr lang="en-US"/>
        </a:p>
      </dgm:t>
    </dgm:pt>
    <dgm:pt modelId="{EC0492B9-CE2C-4F29-A4D0-C45EE8166B46}">
      <dgm:prSet/>
      <dgm:spPr/>
      <dgm:t>
        <a:bodyPr/>
        <a:lstStyle/>
        <a:p>
          <a:r>
            <a:rPr lang="en-US" dirty="0"/>
            <a:t>9.Performance Score : A score indicating the employee`s performance level. </a:t>
          </a:r>
        </a:p>
      </dgm:t>
    </dgm:pt>
    <dgm:pt modelId="{0E6B8A61-319F-4CAA-9B29-A239EDA62460}" type="parTrans" cxnId="{C33A00CD-3E9D-4725-8179-DB32E2181C87}">
      <dgm:prSet/>
      <dgm:spPr/>
      <dgm:t>
        <a:bodyPr/>
        <a:lstStyle/>
        <a:p>
          <a:endParaRPr lang="en-US"/>
        </a:p>
      </dgm:t>
    </dgm:pt>
    <dgm:pt modelId="{15D97B97-3327-43D1-BF20-CFD819B316E9}" type="sibTrans" cxnId="{C33A00CD-3E9D-4725-8179-DB32E2181C87}">
      <dgm:prSet/>
      <dgm:spPr/>
      <dgm:t>
        <a:bodyPr/>
        <a:lstStyle/>
        <a:p>
          <a:endParaRPr lang="en-US"/>
        </a:p>
      </dgm:t>
    </dgm:pt>
    <dgm:pt modelId="{D59BAF7F-7478-4A7E-92E1-E33C871DFD3D}">
      <dgm:prSet/>
      <dgm:spPr/>
      <dgm:t>
        <a:bodyPr/>
        <a:lstStyle/>
        <a:p>
          <a:r>
            <a:rPr lang="en-US" dirty="0"/>
            <a:t>10.Current Employee Rating : The  current rating or evaluating of the employee`s overall performance. </a:t>
          </a:r>
        </a:p>
      </dgm:t>
    </dgm:pt>
    <dgm:pt modelId="{FF62EF97-EB32-4918-A6B6-9B00FE645EB8}" type="parTrans" cxnId="{C00C8EA2-F6D9-4CE3-BDDB-A09F28D1AFF2}">
      <dgm:prSet/>
      <dgm:spPr/>
      <dgm:t>
        <a:bodyPr/>
        <a:lstStyle/>
        <a:p>
          <a:endParaRPr lang="en-US"/>
        </a:p>
      </dgm:t>
    </dgm:pt>
    <dgm:pt modelId="{3D333A3E-6283-47B7-8AF8-1E0F7808867F}" type="sibTrans" cxnId="{C00C8EA2-F6D9-4CE3-BDDB-A09F28D1AFF2}">
      <dgm:prSet/>
      <dgm:spPr/>
      <dgm:t>
        <a:bodyPr/>
        <a:lstStyle/>
        <a:p>
          <a:endParaRPr lang="en-US"/>
        </a:p>
      </dgm:t>
    </dgm:pt>
    <dgm:pt modelId="{D476A4B6-9353-49BC-BB80-429E3AAF7FB5}" type="pres">
      <dgm:prSet presAssocID="{DDE6DDE7-17AF-41DC-928F-D75609FB35B7}" presName="diagram" presStyleCnt="0">
        <dgm:presLayoutVars>
          <dgm:dir/>
          <dgm:resizeHandles val="exact"/>
        </dgm:presLayoutVars>
      </dgm:prSet>
      <dgm:spPr/>
    </dgm:pt>
    <dgm:pt modelId="{0698E148-D5E8-443B-8A50-DCBB03540B60}" type="pres">
      <dgm:prSet presAssocID="{D548C004-0E79-4BC9-9A17-52813CAA6CF1}" presName="arrow" presStyleLbl="node1" presStyleIdx="0" presStyleCnt="5">
        <dgm:presLayoutVars>
          <dgm:bulletEnabled val="1"/>
        </dgm:presLayoutVars>
      </dgm:prSet>
      <dgm:spPr/>
    </dgm:pt>
    <dgm:pt modelId="{894ADEDD-4548-42D5-9331-334691DEB07C}" type="pres">
      <dgm:prSet presAssocID="{CB580D56-E798-48D2-A49D-C388EC38632C}" presName="arrow" presStyleLbl="node1" presStyleIdx="1" presStyleCnt="5">
        <dgm:presLayoutVars>
          <dgm:bulletEnabled val="1"/>
        </dgm:presLayoutVars>
      </dgm:prSet>
      <dgm:spPr/>
    </dgm:pt>
    <dgm:pt modelId="{BE6B34A8-31A1-462E-AF60-17FA16BAD899}" type="pres">
      <dgm:prSet presAssocID="{00681498-2DA2-402A-A42A-70224BA27379}" presName="arrow" presStyleLbl="node1" presStyleIdx="2" presStyleCnt="5">
        <dgm:presLayoutVars>
          <dgm:bulletEnabled val="1"/>
        </dgm:presLayoutVars>
      </dgm:prSet>
      <dgm:spPr/>
    </dgm:pt>
    <dgm:pt modelId="{5C4D0FB3-64D4-4A77-9DC9-D82FF5AC8B90}" type="pres">
      <dgm:prSet presAssocID="{EC0492B9-CE2C-4F29-A4D0-C45EE8166B46}" presName="arrow" presStyleLbl="node1" presStyleIdx="3" presStyleCnt="5">
        <dgm:presLayoutVars>
          <dgm:bulletEnabled val="1"/>
        </dgm:presLayoutVars>
      </dgm:prSet>
      <dgm:spPr/>
    </dgm:pt>
    <dgm:pt modelId="{FE61B294-D8D4-43D2-B98E-A51AB4621A0A}" type="pres">
      <dgm:prSet presAssocID="{D59BAF7F-7478-4A7E-92E1-E33C871DFD3D}" presName="arrow" presStyleLbl="node1" presStyleIdx="4" presStyleCnt="5">
        <dgm:presLayoutVars>
          <dgm:bulletEnabled val="1"/>
        </dgm:presLayoutVars>
      </dgm:prSet>
      <dgm:spPr/>
    </dgm:pt>
  </dgm:ptLst>
  <dgm:cxnLst>
    <dgm:cxn modelId="{0AABAA0C-C143-47FD-ACD9-22298DB49464}" type="presOf" srcId="{D548C004-0E79-4BC9-9A17-52813CAA6CF1}" destId="{0698E148-D5E8-443B-8A50-DCBB03540B60}" srcOrd="0" destOrd="0" presId="urn:microsoft.com/office/officeart/2005/8/layout/arrow5"/>
    <dgm:cxn modelId="{83C81326-43E3-4071-89AD-2C5252F40F37}" type="presOf" srcId="{CB580D56-E798-48D2-A49D-C388EC38632C}" destId="{894ADEDD-4548-42D5-9331-334691DEB07C}" srcOrd="0" destOrd="0" presId="urn:microsoft.com/office/officeart/2005/8/layout/arrow5"/>
    <dgm:cxn modelId="{32F2A23D-B845-410D-80D7-3ABD6A793294}" srcId="{DDE6DDE7-17AF-41DC-928F-D75609FB35B7}" destId="{D548C004-0E79-4BC9-9A17-52813CAA6CF1}" srcOrd="0" destOrd="0" parTransId="{208DD116-5432-40A4-A970-24D351944F33}" sibTransId="{CEFECDB5-87CA-4AD4-9FFA-FC575126F97F}"/>
    <dgm:cxn modelId="{04253841-1432-4FFE-84A9-A26F9F2FD03D}" srcId="{DDE6DDE7-17AF-41DC-928F-D75609FB35B7}" destId="{CB580D56-E798-48D2-A49D-C388EC38632C}" srcOrd="1" destOrd="0" parTransId="{03BF22CE-C6B1-4DAE-AB0E-8AFE05FC2701}" sibTransId="{D09FDD63-75EF-4D40-A172-87B0033B417C}"/>
    <dgm:cxn modelId="{D90FDB87-7F87-4CA6-9E67-EE65D4CC9407}" type="presOf" srcId="{00681498-2DA2-402A-A42A-70224BA27379}" destId="{BE6B34A8-31A1-462E-AF60-17FA16BAD899}" srcOrd="0" destOrd="0" presId="urn:microsoft.com/office/officeart/2005/8/layout/arrow5"/>
    <dgm:cxn modelId="{ADE7FE9A-C9AC-4E5B-BAE2-DB2C1334B5F8}" srcId="{DDE6DDE7-17AF-41DC-928F-D75609FB35B7}" destId="{00681498-2DA2-402A-A42A-70224BA27379}" srcOrd="2" destOrd="0" parTransId="{61F25558-63FF-4F5A-B6E1-6661CA67C04E}" sibTransId="{17D1212A-05D6-4341-AD67-1EF7F7E3EEF1}"/>
    <dgm:cxn modelId="{C00C8EA2-F6D9-4CE3-BDDB-A09F28D1AFF2}" srcId="{DDE6DDE7-17AF-41DC-928F-D75609FB35B7}" destId="{D59BAF7F-7478-4A7E-92E1-E33C871DFD3D}" srcOrd="4" destOrd="0" parTransId="{FF62EF97-EB32-4918-A6B6-9B00FE645EB8}" sibTransId="{3D333A3E-6283-47B7-8AF8-1E0F7808867F}"/>
    <dgm:cxn modelId="{C33A00CD-3E9D-4725-8179-DB32E2181C87}" srcId="{DDE6DDE7-17AF-41DC-928F-D75609FB35B7}" destId="{EC0492B9-CE2C-4F29-A4D0-C45EE8166B46}" srcOrd="3" destOrd="0" parTransId="{0E6B8A61-319F-4CAA-9B29-A239EDA62460}" sibTransId="{15D97B97-3327-43D1-BF20-CFD819B316E9}"/>
    <dgm:cxn modelId="{D0FA3EDE-C377-44C8-830C-5C454DC18EEA}" type="presOf" srcId="{EC0492B9-CE2C-4F29-A4D0-C45EE8166B46}" destId="{5C4D0FB3-64D4-4A77-9DC9-D82FF5AC8B90}" srcOrd="0" destOrd="0" presId="urn:microsoft.com/office/officeart/2005/8/layout/arrow5"/>
    <dgm:cxn modelId="{CFC66AE9-2E92-4392-8AD9-9C5A1C9BCA08}" type="presOf" srcId="{D59BAF7F-7478-4A7E-92E1-E33C871DFD3D}" destId="{FE61B294-D8D4-43D2-B98E-A51AB4621A0A}" srcOrd="0" destOrd="0" presId="urn:microsoft.com/office/officeart/2005/8/layout/arrow5"/>
    <dgm:cxn modelId="{DCB364F9-B194-4636-95AB-5CEFA6FB219A}" type="presOf" srcId="{DDE6DDE7-17AF-41DC-928F-D75609FB35B7}" destId="{D476A4B6-9353-49BC-BB80-429E3AAF7FB5}" srcOrd="0" destOrd="0" presId="urn:microsoft.com/office/officeart/2005/8/layout/arrow5"/>
    <dgm:cxn modelId="{7A3D144F-7E5C-417B-BB2D-93EB298E1F5E}" type="presParOf" srcId="{D476A4B6-9353-49BC-BB80-429E3AAF7FB5}" destId="{0698E148-D5E8-443B-8A50-DCBB03540B60}" srcOrd="0" destOrd="0" presId="urn:microsoft.com/office/officeart/2005/8/layout/arrow5"/>
    <dgm:cxn modelId="{244373F1-2C2E-4911-88CC-A201604DC3AF}" type="presParOf" srcId="{D476A4B6-9353-49BC-BB80-429E3AAF7FB5}" destId="{894ADEDD-4548-42D5-9331-334691DEB07C}" srcOrd="1" destOrd="0" presId="urn:microsoft.com/office/officeart/2005/8/layout/arrow5"/>
    <dgm:cxn modelId="{0891490C-3693-4303-AC41-A5C5F95A349C}" type="presParOf" srcId="{D476A4B6-9353-49BC-BB80-429E3AAF7FB5}" destId="{BE6B34A8-31A1-462E-AF60-17FA16BAD899}" srcOrd="2" destOrd="0" presId="urn:microsoft.com/office/officeart/2005/8/layout/arrow5"/>
    <dgm:cxn modelId="{44FF1DC3-E7DA-441F-B2D8-8605DAF74E1F}" type="presParOf" srcId="{D476A4B6-9353-49BC-BB80-429E3AAF7FB5}" destId="{5C4D0FB3-64D4-4A77-9DC9-D82FF5AC8B90}" srcOrd="3" destOrd="0" presId="urn:microsoft.com/office/officeart/2005/8/layout/arrow5"/>
    <dgm:cxn modelId="{4A727FF8-0BD6-42D1-BA14-9B38CC6E2E81}" type="presParOf" srcId="{D476A4B6-9353-49BC-BB80-429E3AAF7FB5}" destId="{FE61B294-D8D4-43D2-B98E-A51AB4621A0A}" srcOrd="4" destOrd="0" presId="urn:microsoft.com/office/officeart/2005/8/layout/arrow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C588406-FBA7-49A0-A895-0B25AC5FCF03}">
      <dsp:nvSpPr>
        <dsp:cNvPr id="0" name=""/>
        <dsp:cNvSpPr/>
      </dsp:nvSpPr>
      <dsp:spPr>
        <a:xfrm>
          <a:off x="750453" y="1427"/>
          <a:ext cx="3376598" cy="214413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D719DF1-BBFA-45BF-AEED-C425355A1C97}">
      <dsp:nvSpPr>
        <dsp:cNvPr id="0" name=""/>
        <dsp:cNvSpPr/>
      </dsp:nvSpPr>
      <dsp:spPr>
        <a:xfrm>
          <a:off x="1125630" y="357845"/>
          <a:ext cx="3376598" cy="2144139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In the context of a company . Employees are the end users of products and services that the company purchases for them to use.   </a:t>
          </a:r>
        </a:p>
      </dsp:txBody>
      <dsp:txXfrm>
        <a:off x="1188430" y="420645"/>
        <a:ext cx="3250998" cy="2018539"/>
      </dsp:txXfrm>
    </dsp:sp>
    <dsp:sp modelId="{B97D67E6-A2BD-490D-8148-267BB007A103}">
      <dsp:nvSpPr>
        <dsp:cNvPr id="0" name=""/>
        <dsp:cNvSpPr/>
      </dsp:nvSpPr>
      <dsp:spPr>
        <a:xfrm>
          <a:off x="4877406" y="1427"/>
          <a:ext cx="3344452" cy="216485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62CE159-6DBF-40EC-AD8B-16C45C80BDA0}">
      <dsp:nvSpPr>
        <dsp:cNvPr id="0" name=""/>
        <dsp:cNvSpPr/>
      </dsp:nvSpPr>
      <dsp:spPr>
        <a:xfrm>
          <a:off x="5252583" y="357845"/>
          <a:ext cx="3344452" cy="2164852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They are hands –on customers who work directly with product and tools to achieve their organization`s business goals.</a:t>
          </a:r>
        </a:p>
      </dsp:txBody>
      <dsp:txXfrm>
        <a:off x="5315989" y="421251"/>
        <a:ext cx="3217640" cy="203804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98E148-D5E8-443B-8A50-DCBB03540B60}">
      <dsp:nvSpPr>
        <dsp:cNvPr id="0" name=""/>
        <dsp:cNvSpPr/>
      </dsp:nvSpPr>
      <dsp:spPr>
        <a:xfrm>
          <a:off x="1522790" y="24138"/>
          <a:ext cx="1812168" cy="1812168"/>
        </a:xfrm>
        <a:prstGeom prst="downArrow">
          <a:avLst>
            <a:gd name="adj1" fmla="val 50000"/>
            <a:gd name="adj2" fmla="val 3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896" tIns="56896" rIns="56896" bIns="56896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6.State: The state or region where the employee is located. </a:t>
          </a:r>
        </a:p>
      </dsp:txBody>
      <dsp:txXfrm>
        <a:off x="1975832" y="24138"/>
        <a:ext cx="906084" cy="1495039"/>
      </dsp:txXfrm>
    </dsp:sp>
    <dsp:sp modelId="{894ADEDD-4548-42D5-9331-334691DEB07C}">
      <dsp:nvSpPr>
        <dsp:cNvPr id="0" name=""/>
        <dsp:cNvSpPr/>
      </dsp:nvSpPr>
      <dsp:spPr>
        <a:xfrm rot="4320000">
          <a:off x="3044291" y="1129573"/>
          <a:ext cx="1812168" cy="1812168"/>
        </a:xfrm>
        <a:prstGeom prst="downArrow">
          <a:avLst>
            <a:gd name="adj1" fmla="val 50000"/>
            <a:gd name="adj2" fmla="val 3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896" tIns="56896" rIns="56896" bIns="56896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7.Jobs Function : A brief description of the employee`s primary job function or role. </a:t>
          </a:r>
        </a:p>
      </dsp:txBody>
      <dsp:txXfrm rot="-5400000">
        <a:off x="3353660" y="1533615"/>
        <a:ext cx="1495039" cy="906084"/>
      </dsp:txXfrm>
    </dsp:sp>
    <dsp:sp modelId="{BE6B34A8-31A1-462E-AF60-17FA16BAD899}">
      <dsp:nvSpPr>
        <dsp:cNvPr id="0" name=""/>
        <dsp:cNvSpPr/>
      </dsp:nvSpPr>
      <dsp:spPr>
        <a:xfrm rot="8640000">
          <a:off x="2463129" y="2918204"/>
          <a:ext cx="1812168" cy="1812168"/>
        </a:xfrm>
        <a:prstGeom prst="downArrow">
          <a:avLst>
            <a:gd name="adj1" fmla="val 50000"/>
            <a:gd name="adj2" fmla="val 3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896" tIns="56896" rIns="56896" bIns="56896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8.Gender : A code representing the gender of the employee`s (e.g. M For male ,F for female ,N for non-binary). </a:t>
          </a:r>
        </a:p>
      </dsp:txBody>
      <dsp:txXfrm rot="10800000">
        <a:off x="3009373" y="3205050"/>
        <a:ext cx="906084" cy="1495039"/>
      </dsp:txXfrm>
    </dsp:sp>
    <dsp:sp modelId="{5C4D0FB3-64D4-4A77-9DC9-D82FF5AC8B90}">
      <dsp:nvSpPr>
        <dsp:cNvPr id="0" name=""/>
        <dsp:cNvSpPr/>
      </dsp:nvSpPr>
      <dsp:spPr>
        <a:xfrm rot="12960000">
          <a:off x="582451" y="2918204"/>
          <a:ext cx="1812168" cy="1812168"/>
        </a:xfrm>
        <a:prstGeom prst="downArrow">
          <a:avLst>
            <a:gd name="adj1" fmla="val 50000"/>
            <a:gd name="adj2" fmla="val 3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896" tIns="56896" rIns="56896" bIns="56896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9.Performance Score : A score indicating the employee`s performance level. </a:t>
          </a:r>
        </a:p>
      </dsp:txBody>
      <dsp:txXfrm rot="10800000">
        <a:off x="942291" y="3205050"/>
        <a:ext cx="906084" cy="1495039"/>
      </dsp:txXfrm>
    </dsp:sp>
    <dsp:sp modelId="{FE61B294-D8D4-43D2-B98E-A51AB4621A0A}">
      <dsp:nvSpPr>
        <dsp:cNvPr id="0" name=""/>
        <dsp:cNvSpPr/>
      </dsp:nvSpPr>
      <dsp:spPr>
        <a:xfrm rot="17280000">
          <a:off x="1290" y="1129573"/>
          <a:ext cx="1812168" cy="1812168"/>
        </a:xfrm>
        <a:prstGeom prst="downArrow">
          <a:avLst>
            <a:gd name="adj1" fmla="val 50000"/>
            <a:gd name="adj2" fmla="val 3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896" tIns="56896" rIns="56896" bIns="56896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10.Current Employee Rating : The  current rating or evaluating of the employee`s overall performance. </a:t>
          </a:r>
        </a:p>
      </dsp:txBody>
      <dsp:txXfrm rot="5400000">
        <a:off x="9051" y="1533615"/>
        <a:ext cx="1495039" cy="90608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arrow5">
  <dgm:title val=""/>
  <dgm:desc val=""/>
  <dgm:catLst>
    <dgm:cat type="relationship" pri="6000"/>
    <dgm:cat type="process" pri="3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ch" ptType="node" func="cnt" op="equ" val="2">
        <dgm:choose name="Name2">
          <dgm:if name="Name3" func="var" arg="dir" op="equ" val="norm">
            <dgm:alg type="cycle">
              <dgm:param type="rotPath" val="alongPath"/>
              <dgm:param type="stAng" val="270"/>
            </dgm:alg>
          </dgm:if>
          <dgm:else name="Name4">
            <dgm:alg type="cycle">
              <dgm:param type="rotPath" val="alongPath"/>
              <dgm:param type="stAng" val="90"/>
              <dgm:param type="spanAng" val="-360"/>
            </dgm:alg>
          </dgm:else>
        </dgm:choose>
      </dgm:if>
      <dgm:else name="Name5">
        <dgm:choose name="Name6">
          <dgm:if name="Name7" func="var" arg="dir" op="equ" val="norm">
            <dgm:alg type="cycle">
              <dgm:param type="rotPath" val="alongPath"/>
            </dgm:alg>
          </dgm:if>
          <dgm:else name="Name8">
            <dgm:alg type="cycle">
              <dgm:param type="rotPath" val="alongPath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lte" val="2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0.1"/>
          <dgm:constr type="sibSp" refType="h" op="lte" fact="0.1"/>
          <dgm:constr type="diam" refType="w" refFor="ch" refPtType="node" op="equ" fact="1.1"/>
        </dgm:constrLst>
      </dgm:if>
      <dgm:if name="Name11" axis="ch" ptType="node" func="cnt" op="equ" val="5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2"/>
          <dgm:constr type="sibSp" refType="h" op="lte" fact="0.1"/>
        </dgm:constrLst>
      </dgm:if>
      <dgm:if name="Name12" axis="ch" ptType="node" func="cnt" op="equ" val="6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if name="Name13" axis="ch" ptType="node" func="cnt" op="equ" val="7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if name="Name14" axis="ch" ptType="node" func="cnt" op="equ" val="8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/>
          <dgm:constr type="sibSp" refType="h" op="lte" fact="0.1"/>
        </dgm:constrLst>
      </dgm:if>
      <dgm:if name="Name15" axis="ch" ptType="node" func="cnt" op="gte" val="9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else name="Name16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35"/>
        </dgm:constrLst>
      </dgm:else>
    </dgm:choose>
    <dgm:ruleLst/>
    <dgm:forEach name="Name17" axis="ch" ptType="node">
      <dgm:layoutNode name="arrow">
        <dgm:varLst>
          <dgm:bulletEnabled val="1"/>
        </dgm:varLst>
        <dgm:alg type="tx"/>
        <dgm:shape xmlns:r="http://schemas.openxmlformats.org/officeDocument/2006/relationships" type="downArrow" r:blip="">
          <dgm:adjLst>
            <dgm:adj idx="2" val="0.35"/>
          </dgm:adjLst>
        </dgm:shape>
        <dgm:presOf axis="desOrSelf" ptType="node"/>
        <dgm:constrLst/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FE52182-8ED2-2CD9-1769-D9951A99393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4873A34-C368-6B6E-8816-ABC664A8575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2FBC06-9676-42B7-A8B4-279236EF9829}" type="datetimeFigureOut">
              <a:rPr lang="en-US" smtClean="0"/>
              <a:t>01/09/2024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355158-3742-8894-B074-C872916FE8A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6B5579-9D25-81D6-8171-2F8C3F5377E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B3735C-CF2D-4272-874B-84D65FE3CAE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658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C63451-F71A-45EA-8B10-04A09C28CC19}" type="datetimeFigureOut">
              <a:rPr lang="en-US" smtClean="0"/>
              <a:t>01/09/2024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8B270D-091D-4ED2-8C85-0898DD7D9F2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31187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8B270D-091D-4ED2-8C85-0898DD7D9F21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31412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8B270D-091D-4ED2-8C85-0898DD7D9F21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72230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8B270D-091D-4ED2-8C85-0898DD7D9F21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39406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8B270D-091D-4ED2-8C85-0898DD7D9F21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73320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8B270D-091D-4ED2-8C85-0898DD7D9F21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41651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12FDEA-03A1-4F6D-A72C-F016AC56B49F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29276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12FDEA-03A1-4F6D-A72C-F016AC56B49F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87752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8B270D-091D-4ED2-8C85-0898DD7D9F21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90988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12FDEA-03A1-4F6D-A72C-F016AC56B49F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44425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8B270D-091D-4ED2-8C85-0898DD7D9F21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29220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8B270D-091D-4ED2-8C85-0898DD7D9F21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28790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8B270D-091D-4ED2-8C85-0898DD7D9F21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09188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4440397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5104199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1874142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4973969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1771904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08682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1980908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6165359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7274781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3B6B0-54DE-4F2D-84DD-D06CD3B117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84522" y="298564"/>
            <a:ext cx="4650901" cy="6260873"/>
          </a:xfrm>
        </p:spPr>
        <p:txBody>
          <a:bodyPr anchor="ctr">
            <a:noAutofit/>
          </a:bodyPr>
          <a:lstStyle>
            <a:lvl1pPr algn="ctr">
              <a:defRPr sz="6000"/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44A4473-D4D4-4E24-B542-C5D63C28D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53976" y="457964"/>
            <a:ext cx="6009066" cy="5914582"/>
            <a:chOff x="6153976" y="457964"/>
            <a:chExt cx="6009066" cy="5914582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14CA4A32-A016-460F-8B99-22A5D265B4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2700000">
              <a:off x="9012621" y="2980002"/>
              <a:ext cx="317159" cy="932400"/>
              <a:chOff x="6376988" y="280988"/>
              <a:chExt cx="633413" cy="1862138"/>
            </a:xfrm>
          </p:grpSpPr>
          <p:sp>
            <p:nvSpPr>
              <p:cNvPr id="86" name="Freeform 68">
                <a:extLst>
                  <a:ext uri="{FF2B5EF4-FFF2-40B4-BE49-F238E27FC236}">
                    <a16:creationId xmlns:a16="http://schemas.microsoft.com/office/drawing/2014/main" id="{84DB1BC2-B158-4DA5-9164-843E6B566C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376988" y="280988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7" name="Freeform 69">
                <a:extLst>
                  <a:ext uri="{FF2B5EF4-FFF2-40B4-BE49-F238E27FC236}">
                    <a16:creationId xmlns:a16="http://schemas.microsoft.com/office/drawing/2014/main" id="{751FDE2E-D749-401E-B3BA-66B2F523182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6076" y="280988"/>
                <a:ext cx="314325" cy="1419225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8" name="Line 70">
                <a:extLst>
                  <a:ext uri="{FF2B5EF4-FFF2-40B4-BE49-F238E27FC236}">
                    <a16:creationId xmlns:a16="http://schemas.microsoft.com/office/drawing/2014/main" id="{49546377-E2EE-4854-AA84-5575789BAF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696076" y="280988"/>
                <a:ext cx="0" cy="1862138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4FCC465-42B8-456F-951F-8C51A42F97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324466" y="457964"/>
              <a:ext cx="3838576" cy="5838297"/>
              <a:chOff x="8324466" y="457964"/>
              <a:chExt cx="3838576" cy="5838297"/>
            </a:xfrm>
          </p:grpSpPr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3D7F8A9A-8A53-4FD3-855C-C49B035CE8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10800000">
                <a:off x="11319026" y="5955846"/>
                <a:ext cx="340415" cy="340415"/>
              </a:xfrm>
              <a:prstGeom prst="ellipse">
                <a:avLst/>
              </a:pr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AC347F99-AC7C-4DB2-8AAF-9E2A7AE629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015028" y="2840007"/>
                <a:ext cx="2457452" cy="3838576"/>
                <a:chOff x="587375" y="280987"/>
                <a:chExt cx="2457452" cy="3838576"/>
              </a:xfrm>
            </p:grpSpPr>
            <p:sp>
              <p:nvSpPr>
                <p:cNvPr id="64" name="Freeform 64">
                  <a:extLst>
                    <a:ext uri="{FF2B5EF4-FFF2-40B4-BE49-F238E27FC236}">
                      <a16:creationId xmlns:a16="http://schemas.microsoft.com/office/drawing/2014/main" id="{89B06C37-E219-479D-B324-0DC7D056517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2" y="1443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5" name="Freeform 81">
                  <a:extLst>
                    <a:ext uri="{FF2B5EF4-FFF2-40B4-BE49-F238E27FC236}">
                      <a16:creationId xmlns:a16="http://schemas.microsoft.com/office/drawing/2014/main" id="{29A1D878-CEA2-41DC-8638-A8523167266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205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6" name="Freeform 61">
                  <a:extLst>
                    <a:ext uri="{FF2B5EF4-FFF2-40B4-BE49-F238E27FC236}">
                      <a16:creationId xmlns:a16="http://schemas.microsoft.com/office/drawing/2014/main" id="{99394209-57ED-4126-A8DC-0862D1FA11E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443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7" name="Freeform 78">
                  <a:extLst>
                    <a:ext uri="{FF2B5EF4-FFF2-40B4-BE49-F238E27FC236}">
                      <a16:creationId xmlns:a16="http://schemas.microsoft.com/office/drawing/2014/main" id="{A48B0004-4618-4D71-88D1-A2FEE4F0ADE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205037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8" name="Freeform 84">
                  <a:extLst>
                    <a:ext uri="{FF2B5EF4-FFF2-40B4-BE49-F238E27FC236}">
                      <a16:creationId xmlns:a16="http://schemas.microsoft.com/office/drawing/2014/main" id="{4D1C172B-2446-428A-A518-FE1B5FCE0D3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967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9" name="Freeform 87">
                  <a:extLst>
                    <a:ext uri="{FF2B5EF4-FFF2-40B4-BE49-F238E27FC236}">
                      <a16:creationId xmlns:a16="http://schemas.microsoft.com/office/drawing/2014/main" id="{E359C795-FCC1-401F-B0B6-F722AE632AA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967037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0" name="Freeform 60">
                  <a:extLst>
                    <a:ext uri="{FF2B5EF4-FFF2-40B4-BE49-F238E27FC236}">
                      <a16:creationId xmlns:a16="http://schemas.microsoft.com/office/drawing/2014/main" id="{8260D102-71BB-497E-A5CF-743FB59874D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0987"/>
                  <a:ext cx="319088" cy="1419225"/>
                </a:xfrm>
                <a:custGeom>
                  <a:avLst/>
                  <a:gdLst>
                    <a:gd name="T0" fmla="*/ 0 w 67"/>
                    <a:gd name="T1" fmla="*/ 0 h 298"/>
                    <a:gd name="T2" fmla="*/ 0 w 67"/>
                    <a:gd name="T3" fmla="*/ 298 h 298"/>
                    <a:gd name="T4" fmla="*/ 67 w 67"/>
                    <a:gd name="T5" fmla="*/ 149 h 298"/>
                    <a:gd name="T6" fmla="*/ 0 w 67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7" y="208"/>
                        <a:pt x="67" y="149"/>
                      </a:cubicBezTo>
                      <a:cubicBezTo>
                        <a:pt x="67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1" name="Freeform 59">
                  <a:extLst>
                    <a:ext uri="{FF2B5EF4-FFF2-40B4-BE49-F238E27FC236}">
                      <a16:creationId xmlns:a16="http://schemas.microsoft.com/office/drawing/2014/main" id="{811E3D98-A5FB-4BDE-A07D-A03EB898C67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497013" y="280987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2" name="Freeform 62">
                  <a:extLst>
                    <a:ext uri="{FF2B5EF4-FFF2-40B4-BE49-F238E27FC236}">
                      <a16:creationId xmlns:a16="http://schemas.microsoft.com/office/drawing/2014/main" id="{9E48CE7F-B4EF-4629-8706-6838C171EF0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5" y="1390651"/>
                  <a:ext cx="1228725" cy="761999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3" name="Freeform 65">
                  <a:extLst>
                    <a:ext uri="{FF2B5EF4-FFF2-40B4-BE49-F238E27FC236}">
                      <a16:creationId xmlns:a16="http://schemas.microsoft.com/office/drawing/2014/main" id="{C8EBC77A-0887-4128-A73B-2C0165C6F94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1362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0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4" name="Freeform 79">
                  <a:extLst>
                    <a:ext uri="{FF2B5EF4-FFF2-40B4-BE49-F238E27FC236}">
                      <a16:creationId xmlns:a16="http://schemas.microsoft.com/office/drawing/2014/main" id="{7AF3D400-AAAA-47BD-922E-AA3A2AFA302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5" name="Freeform 82">
                  <a:extLst>
                    <a:ext uri="{FF2B5EF4-FFF2-40B4-BE49-F238E27FC236}">
                      <a16:creationId xmlns:a16="http://schemas.microsoft.com/office/drawing/2014/main" id="{B0A3E6A0-609D-427D-9D34-E7CF184B453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6" name="Freeform 85">
                  <a:extLst>
                    <a:ext uri="{FF2B5EF4-FFF2-40B4-BE49-F238E27FC236}">
                      <a16:creationId xmlns:a16="http://schemas.microsoft.com/office/drawing/2014/main" id="{DDE08965-A3F4-426A-924B-102A6F6FE27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7" name="Freeform 88">
                  <a:extLst>
                    <a:ext uri="{FF2B5EF4-FFF2-40B4-BE49-F238E27FC236}">
                      <a16:creationId xmlns:a16="http://schemas.microsoft.com/office/drawing/2014/main" id="{13FA8E6E-7F53-47E9-9BF8-1CD3130F42B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grpSp>
              <p:nvGrpSpPr>
                <p:cNvPr id="78" name="Group 77">
                  <a:extLst>
                    <a:ext uri="{FF2B5EF4-FFF2-40B4-BE49-F238E27FC236}">
                      <a16:creationId xmlns:a16="http://schemas.microsoft.com/office/drawing/2014/main" id="{7A8A9991-EF8F-4128-9DB7-A2FA8CF2F68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87376" y="280988"/>
                  <a:ext cx="2457450" cy="3838575"/>
                  <a:chOff x="587376" y="280988"/>
                  <a:chExt cx="2457450" cy="3838575"/>
                </a:xfrm>
              </p:grpSpPr>
              <p:sp>
                <p:nvSpPr>
                  <p:cNvPr id="79" name="Line 63">
                    <a:extLst>
                      <a:ext uri="{FF2B5EF4-FFF2-40B4-BE49-F238E27FC236}">
                        <a16:creationId xmlns:a16="http://schemas.microsoft.com/office/drawing/2014/main" id="{41E966B6-186E-4D17-B570-969B6951AC0B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80" name="Line 66">
                    <a:extLst>
                      <a:ext uri="{FF2B5EF4-FFF2-40B4-BE49-F238E27FC236}">
                        <a16:creationId xmlns:a16="http://schemas.microsoft.com/office/drawing/2014/main" id="{918B08AD-5F3C-4FC5-8998-8524763C7504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81" name="Line 67">
                    <a:extLst>
                      <a:ext uri="{FF2B5EF4-FFF2-40B4-BE49-F238E27FC236}">
                        <a16:creationId xmlns:a16="http://schemas.microsoft.com/office/drawing/2014/main" id="{EDF72260-B0A1-47A1-9459-FDF4600ACA69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80988"/>
                    <a:ext cx="0" cy="3838575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82" name="Line 80">
                    <a:extLst>
                      <a:ext uri="{FF2B5EF4-FFF2-40B4-BE49-F238E27FC236}">
                        <a16:creationId xmlns:a16="http://schemas.microsoft.com/office/drawing/2014/main" id="{C6A7FA58-53F7-4C2F-96D5-E97BB3CC6794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83" name="Line 83">
                    <a:extLst>
                      <a:ext uri="{FF2B5EF4-FFF2-40B4-BE49-F238E27FC236}">
                        <a16:creationId xmlns:a16="http://schemas.microsoft.com/office/drawing/2014/main" id="{1B986617-481E-450F-8FAD-CA3086A3E042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84" name="Line 86">
                    <a:extLst>
                      <a:ext uri="{FF2B5EF4-FFF2-40B4-BE49-F238E27FC236}">
                        <a16:creationId xmlns:a16="http://schemas.microsoft.com/office/drawing/2014/main" id="{4D24CAEB-B2FE-4796-8E6E-DB5148C380F9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85" name="Line 89">
                    <a:extLst>
                      <a:ext uri="{FF2B5EF4-FFF2-40B4-BE49-F238E27FC236}">
                        <a16:creationId xmlns:a16="http://schemas.microsoft.com/office/drawing/2014/main" id="{3D577B03-E6D9-4FFA-A799-E504CBF8D716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</p:grpSp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43509C13-FDEE-45B0-B954-D80D6F38F0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940728" y="245341"/>
                <a:ext cx="1785984" cy="2211229"/>
                <a:chOff x="3125006" y="3171595"/>
                <a:chExt cx="1785984" cy="2211229"/>
              </a:xfrm>
            </p:grpSpPr>
            <p:grpSp>
              <p:nvGrpSpPr>
                <p:cNvPr id="56" name="Group 55">
                  <a:extLst>
                    <a:ext uri="{FF2B5EF4-FFF2-40B4-BE49-F238E27FC236}">
                      <a16:creationId xmlns:a16="http://schemas.microsoft.com/office/drawing/2014/main" id="{21FF647D-8D8A-43E8-A2E2-46D1117839F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36819" y="3174345"/>
                  <a:ext cx="1760933" cy="2208479"/>
                  <a:chOff x="4749017" y="2998646"/>
                  <a:chExt cx="1760933" cy="2208479"/>
                </a:xfrm>
              </p:grpSpPr>
              <p:cxnSp>
                <p:nvCxnSpPr>
                  <p:cNvPr id="60" name="Straight Connector 59">
                    <a:extLst>
                      <a:ext uri="{FF2B5EF4-FFF2-40B4-BE49-F238E27FC236}">
                        <a16:creationId xmlns:a16="http://schemas.microsoft.com/office/drawing/2014/main" id="{87B8728B-0A45-4551-99F0-CF33B850DA57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ChangeAspect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flipH="1">
                    <a:off x="5630197" y="2998646"/>
                    <a:ext cx="0" cy="2208479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1" name="Straight Connector 60">
                    <a:extLst>
                      <a:ext uri="{FF2B5EF4-FFF2-40B4-BE49-F238E27FC236}">
                        <a16:creationId xmlns:a16="http://schemas.microsoft.com/office/drawing/2014/main" id="{CCFAA15D-9EFC-4A70-AC98-CB3EF00C3A4C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ChangeAspect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rot="10800000" flipH="1">
                    <a:off x="4749017" y="4416771"/>
                    <a:ext cx="1760933" cy="0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2" name="Rectangle 30">
                    <a:extLst>
                      <a:ext uri="{FF2B5EF4-FFF2-40B4-BE49-F238E27FC236}">
                        <a16:creationId xmlns:a16="http://schemas.microsoft.com/office/drawing/2014/main" id="{AD80CCBD-3F02-48A0-A24E-5971D2295175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136242" y="3224252"/>
                    <a:ext cx="987915" cy="987915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63" name="Rectangle 30">
                    <a:extLst>
                      <a:ext uri="{FF2B5EF4-FFF2-40B4-BE49-F238E27FC236}">
                        <a16:creationId xmlns:a16="http://schemas.microsoft.com/office/drawing/2014/main" id="{AB5B7D34-5A4E-48DE-8893-0F022E4CC959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327037" y="3070731"/>
                    <a:ext cx="606323" cy="606323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57" name="Group 56">
                  <a:extLst>
                    <a:ext uri="{FF2B5EF4-FFF2-40B4-BE49-F238E27FC236}">
                      <a16:creationId xmlns:a16="http://schemas.microsoft.com/office/drawing/2014/main" id="{2341ADC6-0CC2-46C0-BA6F-9D991366980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25006" y="3171595"/>
                  <a:ext cx="1785984" cy="1799739"/>
                  <a:chOff x="6879836" y="3516901"/>
                  <a:chExt cx="1785984" cy="1799739"/>
                </a:xfrm>
              </p:grpSpPr>
              <p:sp>
                <p:nvSpPr>
                  <p:cNvPr id="58" name="Freeform: Shape 57">
                    <a:extLst>
                      <a:ext uri="{FF2B5EF4-FFF2-40B4-BE49-F238E27FC236}">
                        <a16:creationId xmlns:a16="http://schemas.microsoft.com/office/drawing/2014/main" id="{A93316DB-546B-41BA-AD1B-94D5C467023D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6879836" y="3521665"/>
                    <a:ext cx="892801" cy="1794975"/>
                  </a:xfrm>
                  <a:custGeom>
                    <a:avLst/>
                    <a:gdLst>
                      <a:gd name="connsiteX0" fmla="*/ 892801 w 892801"/>
                      <a:gd name="connsiteY0" fmla="*/ 0 h 1794975"/>
                      <a:gd name="connsiteX1" fmla="*/ 892801 w 892801"/>
                      <a:gd name="connsiteY1" fmla="*/ 1434622 h 1794975"/>
                      <a:gd name="connsiteX2" fmla="*/ 845919 w 892801"/>
                      <a:gd name="connsiteY2" fmla="*/ 1533379 h 1794975"/>
                      <a:gd name="connsiteX3" fmla="*/ 440820 w 892801"/>
                      <a:gd name="connsiteY3" fmla="*/ 1794916 h 1794975"/>
                      <a:gd name="connsiteX4" fmla="*/ 379878 w 892801"/>
                      <a:gd name="connsiteY4" fmla="*/ 1791253 h 1794975"/>
                      <a:gd name="connsiteX5" fmla="*/ 763083 w 892801"/>
                      <a:gd name="connsiteY5" fmla="*/ 100140 h 1794975"/>
                      <a:gd name="connsiteX6" fmla="*/ 892801 w 892801"/>
                      <a:gd name="connsiteY6" fmla="*/ 0 h 17949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92801" h="1794975">
                        <a:moveTo>
                          <a:pt x="892801" y="0"/>
                        </a:moveTo>
                        <a:lnTo>
                          <a:pt x="892801" y="1434622"/>
                        </a:lnTo>
                        <a:lnTo>
                          <a:pt x="845919" y="1533379"/>
                        </a:lnTo>
                        <a:cubicBezTo>
                          <a:pt x="735106" y="1711682"/>
                          <a:pt x="584368" y="1792418"/>
                          <a:pt x="440820" y="1794916"/>
                        </a:cubicBezTo>
                        <a:cubicBezTo>
                          <a:pt x="420314" y="1795273"/>
                          <a:pt x="399954" y="1794033"/>
                          <a:pt x="379878" y="1791253"/>
                        </a:cubicBezTo>
                        <a:cubicBezTo>
                          <a:pt x="-41718" y="1732871"/>
                          <a:pt x="-338017" y="995203"/>
                          <a:pt x="763083" y="100140"/>
                        </a:cubicBezTo>
                        <a:lnTo>
                          <a:pt x="89280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9" name="Freeform: Shape 58">
                    <a:extLst>
                      <a:ext uri="{FF2B5EF4-FFF2-40B4-BE49-F238E27FC236}">
                        <a16:creationId xmlns:a16="http://schemas.microsoft.com/office/drawing/2014/main" id="{35105C82-44C4-41C2-96AE-ADE6DD1D7125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7772637" y="3516901"/>
                    <a:ext cx="893183" cy="1795123"/>
                  </a:xfrm>
                  <a:custGeom>
                    <a:avLst/>
                    <a:gdLst>
                      <a:gd name="connsiteX0" fmla="*/ 191 w 893183"/>
                      <a:gd name="connsiteY0" fmla="*/ 0 h 1795123"/>
                      <a:gd name="connsiteX1" fmla="*/ 130101 w 893183"/>
                      <a:gd name="connsiteY1" fmla="*/ 100288 h 1795123"/>
                      <a:gd name="connsiteX2" fmla="*/ 513306 w 893183"/>
                      <a:gd name="connsiteY2" fmla="*/ 1791401 h 1795123"/>
                      <a:gd name="connsiteX3" fmla="*/ 47265 w 893183"/>
                      <a:gd name="connsiteY3" fmla="*/ 1533527 h 1795123"/>
                      <a:gd name="connsiteX4" fmla="*/ 192 w 893183"/>
                      <a:gd name="connsiteY4" fmla="*/ 1434367 h 1795123"/>
                      <a:gd name="connsiteX5" fmla="*/ 192 w 893183"/>
                      <a:gd name="connsiteY5" fmla="*/ 1438981 h 1795123"/>
                      <a:gd name="connsiteX6" fmla="*/ 0 w 893183"/>
                      <a:gd name="connsiteY6" fmla="*/ 1439386 h 1795123"/>
                      <a:gd name="connsiteX7" fmla="*/ 0 w 893183"/>
                      <a:gd name="connsiteY7" fmla="*/ 4764 h 1795123"/>
                      <a:gd name="connsiteX8" fmla="*/ 191 w 893183"/>
                      <a:gd name="connsiteY8" fmla="*/ 4616 h 1795123"/>
                      <a:gd name="connsiteX9" fmla="*/ 191 w 893183"/>
                      <a:gd name="connsiteY9" fmla="*/ 0 h 17951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183" h="1795123">
                        <a:moveTo>
                          <a:pt x="191" y="0"/>
                        </a:moveTo>
                        <a:lnTo>
                          <a:pt x="130101" y="100288"/>
                        </a:lnTo>
                        <a:cubicBezTo>
                          <a:pt x="1231201" y="995351"/>
                          <a:pt x="934902" y="1733019"/>
                          <a:pt x="513306" y="1791401"/>
                        </a:cubicBezTo>
                        <a:cubicBezTo>
                          <a:pt x="352699" y="1813642"/>
                          <a:pt x="173909" y="1737302"/>
                          <a:pt x="47265" y="1533527"/>
                        </a:cubicBezTo>
                        <a:lnTo>
                          <a:pt x="192" y="1434367"/>
                        </a:lnTo>
                        <a:lnTo>
                          <a:pt x="192" y="1438981"/>
                        </a:lnTo>
                        <a:lnTo>
                          <a:pt x="0" y="1439386"/>
                        </a:lnTo>
                        <a:lnTo>
                          <a:pt x="0" y="4764"/>
                        </a:lnTo>
                        <a:lnTo>
                          <a:pt x="191" y="4616"/>
                        </a:lnTo>
                        <a:lnTo>
                          <a:pt x="19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A7A634F2-054C-4614-9ECB-96BE809893D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5400000">
                <a:off x="10400268" y="1917602"/>
                <a:ext cx="633413" cy="1862138"/>
                <a:chOff x="5959192" y="333389"/>
                <a:chExt cx="633413" cy="1862138"/>
              </a:xfrm>
            </p:grpSpPr>
            <p:grpSp>
              <p:nvGrpSpPr>
                <p:cNvPr id="52" name="Group 51">
                  <a:extLst>
                    <a:ext uri="{FF2B5EF4-FFF2-40B4-BE49-F238E27FC236}">
                      <a16:creationId xmlns:a16="http://schemas.microsoft.com/office/drawing/2014/main" id="{1764AB7F-1912-4909-A04A-C8D125467E1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959192" y="333389"/>
                  <a:ext cx="633413" cy="1419225"/>
                  <a:chOff x="5959192" y="333389"/>
                  <a:chExt cx="633413" cy="1419225"/>
                </a:xfrm>
              </p:grpSpPr>
              <p:sp>
                <p:nvSpPr>
                  <p:cNvPr id="54" name="Freeform 68">
                    <a:extLst>
                      <a:ext uri="{FF2B5EF4-FFF2-40B4-BE49-F238E27FC236}">
                        <a16:creationId xmlns:a16="http://schemas.microsoft.com/office/drawing/2014/main" id="{6B93639B-DE1C-4A46-A4B5-B88FD6FC2016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959192" y="333389"/>
                    <a:ext cx="319088" cy="1419225"/>
                  </a:xfrm>
                  <a:custGeom>
                    <a:avLst/>
                    <a:gdLst>
                      <a:gd name="T0" fmla="*/ 0 w 67"/>
                      <a:gd name="T1" fmla="*/ 149 h 298"/>
                      <a:gd name="T2" fmla="*/ 67 w 67"/>
                      <a:gd name="T3" fmla="*/ 298 h 298"/>
                      <a:gd name="T4" fmla="*/ 67 w 67"/>
                      <a:gd name="T5" fmla="*/ 0 h 298"/>
                      <a:gd name="T6" fmla="*/ 0 w 67"/>
                      <a:gd name="T7" fmla="*/ 149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7" h="298">
                        <a:moveTo>
                          <a:pt x="0" y="149"/>
                        </a:moveTo>
                        <a:cubicBezTo>
                          <a:pt x="0" y="208"/>
                          <a:pt x="26" y="261"/>
                          <a:pt x="67" y="298"/>
                        </a:cubicBezTo>
                        <a:cubicBezTo>
                          <a:pt x="67" y="0"/>
                          <a:pt x="67" y="0"/>
                          <a:pt x="67" y="0"/>
                        </a:cubicBezTo>
                        <a:cubicBezTo>
                          <a:pt x="26" y="36"/>
                          <a:pt x="0" y="89"/>
                          <a:pt x="0" y="149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55" name="Freeform 69">
                    <a:extLst>
                      <a:ext uri="{FF2B5EF4-FFF2-40B4-BE49-F238E27FC236}">
                        <a16:creationId xmlns:a16="http://schemas.microsoft.com/office/drawing/2014/main" id="{A6C5D17F-13E7-4861-A839-3C56ABD56C49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6278280" y="333389"/>
                    <a:ext cx="314325" cy="1419225"/>
                  </a:xfrm>
                  <a:custGeom>
                    <a:avLst/>
                    <a:gdLst>
                      <a:gd name="T0" fmla="*/ 0 w 66"/>
                      <a:gd name="T1" fmla="*/ 0 h 298"/>
                      <a:gd name="T2" fmla="*/ 0 w 66"/>
                      <a:gd name="T3" fmla="*/ 298 h 298"/>
                      <a:gd name="T4" fmla="*/ 66 w 66"/>
                      <a:gd name="T5" fmla="*/ 149 h 298"/>
                      <a:gd name="T6" fmla="*/ 0 w 66"/>
                      <a:gd name="T7" fmla="*/ 0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6" h="298">
                        <a:moveTo>
                          <a:pt x="0" y="0"/>
                        </a:moveTo>
                        <a:cubicBezTo>
                          <a:pt x="0" y="298"/>
                          <a:pt x="0" y="298"/>
                          <a:pt x="0" y="298"/>
                        </a:cubicBezTo>
                        <a:cubicBezTo>
                          <a:pt x="41" y="261"/>
                          <a:pt x="66" y="208"/>
                          <a:pt x="66" y="149"/>
                        </a:cubicBezTo>
                        <a:cubicBezTo>
                          <a:pt x="66" y="89"/>
                          <a:pt x="41" y="36"/>
                          <a:pt x="0" y="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  <p:sp>
              <p:nvSpPr>
                <p:cNvPr id="53" name="Line 70">
                  <a:extLst>
                    <a:ext uri="{FF2B5EF4-FFF2-40B4-BE49-F238E27FC236}">
                      <a16:creationId xmlns:a16="http://schemas.microsoft.com/office/drawing/2014/main" id="{1C343C91-0F9E-4530-939D-2D9F15DF4A7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278281" y="333389"/>
                  <a:ext cx="0" cy="1862138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92109E9F-E572-4202-B7A6-630155DD5B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0800000">
              <a:off x="6153976" y="534249"/>
              <a:ext cx="3838576" cy="5838297"/>
              <a:chOff x="8324466" y="457964"/>
              <a:chExt cx="3838576" cy="583829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B4FF54B2-44F5-42F7-8353-111D80A8D2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10800000">
                <a:off x="11319026" y="5955846"/>
                <a:ext cx="340415" cy="340415"/>
              </a:xfrm>
              <a:prstGeom prst="ellipse">
                <a:avLst/>
              </a:pr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19A2BBF4-4F54-4179-B672-AD4C8D58A30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015028" y="2840007"/>
                <a:ext cx="2457452" cy="3838576"/>
                <a:chOff x="587375" y="280987"/>
                <a:chExt cx="2457452" cy="3838576"/>
              </a:xfrm>
            </p:grpSpPr>
            <p:sp>
              <p:nvSpPr>
                <p:cNvPr id="26" name="Freeform 64">
                  <a:extLst>
                    <a:ext uri="{FF2B5EF4-FFF2-40B4-BE49-F238E27FC236}">
                      <a16:creationId xmlns:a16="http://schemas.microsoft.com/office/drawing/2014/main" id="{2F2D95CF-DAE2-4601-B9A6-233F4F2F307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2" y="1443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7" name="Freeform 81">
                  <a:extLst>
                    <a:ext uri="{FF2B5EF4-FFF2-40B4-BE49-F238E27FC236}">
                      <a16:creationId xmlns:a16="http://schemas.microsoft.com/office/drawing/2014/main" id="{3CD52B72-C30B-4570-A8AB-78CB884F8D0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205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8" name="Freeform 61">
                  <a:extLst>
                    <a:ext uri="{FF2B5EF4-FFF2-40B4-BE49-F238E27FC236}">
                      <a16:creationId xmlns:a16="http://schemas.microsoft.com/office/drawing/2014/main" id="{696A9FBF-C89D-4CF9-A1DC-C0275A3B326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443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9" name="Freeform 78">
                  <a:extLst>
                    <a:ext uri="{FF2B5EF4-FFF2-40B4-BE49-F238E27FC236}">
                      <a16:creationId xmlns:a16="http://schemas.microsoft.com/office/drawing/2014/main" id="{C50B0ACE-17B4-4F11-BA43-0159796B839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205037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0" name="Freeform 84">
                  <a:extLst>
                    <a:ext uri="{FF2B5EF4-FFF2-40B4-BE49-F238E27FC236}">
                      <a16:creationId xmlns:a16="http://schemas.microsoft.com/office/drawing/2014/main" id="{F0346B01-7019-48B2-9BE7-3E90F590FD6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967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1" name="Freeform 87">
                  <a:extLst>
                    <a:ext uri="{FF2B5EF4-FFF2-40B4-BE49-F238E27FC236}">
                      <a16:creationId xmlns:a16="http://schemas.microsoft.com/office/drawing/2014/main" id="{5C186E4B-7559-4E95-9BDD-7DA75E0873B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967037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2" name="Freeform 60">
                  <a:extLst>
                    <a:ext uri="{FF2B5EF4-FFF2-40B4-BE49-F238E27FC236}">
                      <a16:creationId xmlns:a16="http://schemas.microsoft.com/office/drawing/2014/main" id="{4FFE117A-211E-4BD5-AB76-05026DEC6B5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0987"/>
                  <a:ext cx="319088" cy="1419225"/>
                </a:xfrm>
                <a:custGeom>
                  <a:avLst/>
                  <a:gdLst>
                    <a:gd name="T0" fmla="*/ 0 w 67"/>
                    <a:gd name="T1" fmla="*/ 0 h 298"/>
                    <a:gd name="T2" fmla="*/ 0 w 67"/>
                    <a:gd name="T3" fmla="*/ 298 h 298"/>
                    <a:gd name="T4" fmla="*/ 67 w 67"/>
                    <a:gd name="T5" fmla="*/ 149 h 298"/>
                    <a:gd name="T6" fmla="*/ 0 w 67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7" y="208"/>
                        <a:pt x="67" y="149"/>
                      </a:cubicBezTo>
                      <a:cubicBezTo>
                        <a:pt x="67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3" name="Freeform 59">
                  <a:extLst>
                    <a:ext uri="{FF2B5EF4-FFF2-40B4-BE49-F238E27FC236}">
                      <a16:creationId xmlns:a16="http://schemas.microsoft.com/office/drawing/2014/main" id="{5CC0C412-2859-4E97-924F-291318E6ADF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497013" y="280987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4" name="Freeform 62">
                  <a:extLst>
                    <a:ext uri="{FF2B5EF4-FFF2-40B4-BE49-F238E27FC236}">
                      <a16:creationId xmlns:a16="http://schemas.microsoft.com/office/drawing/2014/main" id="{AECE441C-0FBF-4F02-9781-35F2487E3C0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5" y="1390651"/>
                  <a:ext cx="1228725" cy="761999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5" name="Freeform 65">
                  <a:extLst>
                    <a:ext uri="{FF2B5EF4-FFF2-40B4-BE49-F238E27FC236}">
                      <a16:creationId xmlns:a16="http://schemas.microsoft.com/office/drawing/2014/main" id="{951A4317-3E34-41B4-BCD9-E6E0627C188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1362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0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6" name="Freeform 79">
                  <a:extLst>
                    <a:ext uri="{FF2B5EF4-FFF2-40B4-BE49-F238E27FC236}">
                      <a16:creationId xmlns:a16="http://schemas.microsoft.com/office/drawing/2014/main" id="{CE2D40E4-274B-4D43-801B-7B3BAF03E45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7" name="Freeform 82">
                  <a:extLst>
                    <a:ext uri="{FF2B5EF4-FFF2-40B4-BE49-F238E27FC236}">
                      <a16:creationId xmlns:a16="http://schemas.microsoft.com/office/drawing/2014/main" id="{2D939FC8-6395-4DCB-B28C-2342BFB72F2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8" name="Freeform 85">
                  <a:extLst>
                    <a:ext uri="{FF2B5EF4-FFF2-40B4-BE49-F238E27FC236}">
                      <a16:creationId xmlns:a16="http://schemas.microsoft.com/office/drawing/2014/main" id="{620FEEF2-AE91-48CA-8FE7-B50F83E1CF2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9" name="Freeform 88">
                  <a:extLst>
                    <a:ext uri="{FF2B5EF4-FFF2-40B4-BE49-F238E27FC236}">
                      <a16:creationId xmlns:a16="http://schemas.microsoft.com/office/drawing/2014/main" id="{27050D75-D26B-4BD3-A4A5-68DF13E9C13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grpSp>
              <p:nvGrpSpPr>
                <p:cNvPr id="40" name="Group 39">
                  <a:extLst>
                    <a:ext uri="{FF2B5EF4-FFF2-40B4-BE49-F238E27FC236}">
                      <a16:creationId xmlns:a16="http://schemas.microsoft.com/office/drawing/2014/main" id="{37668160-F5BE-4756-B84F-C68992BC7A5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87376" y="280988"/>
                  <a:ext cx="2457450" cy="3838575"/>
                  <a:chOff x="587376" y="280988"/>
                  <a:chExt cx="2457450" cy="3838575"/>
                </a:xfrm>
              </p:grpSpPr>
              <p:sp>
                <p:nvSpPr>
                  <p:cNvPr id="41" name="Line 63">
                    <a:extLst>
                      <a:ext uri="{FF2B5EF4-FFF2-40B4-BE49-F238E27FC236}">
                        <a16:creationId xmlns:a16="http://schemas.microsoft.com/office/drawing/2014/main" id="{E7F90261-4A5A-4C39-B4B3-FEBED04E345F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2" name="Line 66">
                    <a:extLst>
                      <a:ext uri="{FF2B5EF4-FFF2-40B4-BE49-F238E27FC236}">
                        <a16:creationId xmlns:a16="http://schemas.microsoft.com/office/drawing/2014/main" id="{71681E7C-A7E8-4F01-9001-3FD1105E1B46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3" name="Line 67">
                    <a:extLst>
                      <a:ext uri="{FF2B5EF4-FFF2-40B4-BE49-F238E27FC236}">
                        <a16:creationId xmlns:a16="http://schemas.microsoft.com/office/drawing/2014/main" id="{901B0597-C838-4481-A49D-E8D85B631C7B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80988"/>
                    <a:ext cx="0" cy="3838575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4" name="Line 80">
                    <a:extLst>
                      <a:ext uri="{FF2B5EF4-FFF2-40B4-BE49-F238E27FC236}">
                        <a16:creationId xmlns:a16="http://schemas.microsoft.com/office/drawing/2014/main" id="{23C2B0BF-A329-4A97-B3D5-545BC6813E2F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5" name="Line 83">
                    <a:extLst>
                      <a:ext uri="{FF2B5EF4-FFF2-40B4-BE49-F238E27FC236}">
                        <a16:creationId xmlns:a16="http://schemas.microsoft.com/office/drawing/2014/main" id="{DBCCCA80-4FEE-4C79-8AF3-66B97054C84B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6" name="Line 86">
                    <a:extLst>
                      <a:ext uri="{FF2B5EF4-FFF2-40B4-BE49-F238E27FC236}">
                        <a16:creationId xmlns:a16="http://schemas.microsoft.com/office/drawing/2014/main" id="{4B9AD13F-808D-4464-989B-F40B3E77B746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7" name="Line 89">
                    <a:extLst>
                      <a:ext uri="{FF2B5EF4-FFF2-40B4-BE49-F238E27FC236}">
                        <a16:creationId xmlns:a16="http://schemas.microsoft.com/office/drawing/2014/main" id="{076473B5-E30F-4635-8789-51368A971BDF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</p:grp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EF568995-35CF-4C80-A63C-82B47F1BA1D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940728" y="245341"/>
                <a:ext cx="1785984" cy="2211229"/>
                <a:chOff x="3125006" y="3171595"/>
                <a:chExt cx="1785984" cy="2211229"/>
              </a:xfrm>
            </p:grpSpPr>
            <p:grpSp>
              <p:nvGrpSpPr>
                <p:cNvPr id="18" name="Group 17">
                  <a:extLst>
                    <a:ext uri="{FF2B5EF4-FFF2-40B4-BE49-F238E27FC236}">
                      <a16:creationId xmlns:a16="http://schemas.microsoft.com/office/drawing/2014/main" id="{99432608-19E2-4A3E-A68B-45C8E5DD471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36819" y="3174345"/>
                  <a:ext cx="1760933" cy="2208479"/>
                  <a:chOff x="4749017" y="2998646"/>
                  <a:chExt cx="1760933" cy="2208479"/>
                </a:xfrm>
              </p:grpSpPr>
              <p:cxnSp>
                <p:nvCxnSpPr>
                  <p:cNvPr id="22" name="Straight Connector 21">
                    <a:extLst>
                      <a:ext uri="{FF2B5EF4-FFF2-40B4-BE49-F238E27FC236}">
                        <a16:creationId xmlns:a16="http://schemas.microsoft.com/office/drawing/2014/main" id="{127A2810-84DE-450A-986B-DE8AF8AE6F14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ChangeAspect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flipH="1">
                    <a:off x="5630197" y="2998646"/>
                    <a:ext cx="0" cy="2208479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" name="Straight Connector 22">
                    <a:extLst>
                      <a:ext uri="{FF2B5EF4-FFF2-40B4-BE49-F238E27FC236}">
                        <a16:creationId xmlns:a16="http://schemas.microsoft.com/office/drawing/2014/main" id="{1A56ED6A-BBD4-4005-A99D-65BCF8047CCA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ChangeAspect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rot="10800000" flipH="1">
                    <a:off x="4749017" y="4416771"/>
                    <a:ext cx="1760933" cy="0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4" name="Rectangle 30">
                    <a:extLst>
                      <a:ext uri="{FF2B5EF4-FFF2-40B4-BE49-F238E27FC236}">
                        <a16:creationId xmlns:a16="http://schemas.microsoft.com/office/drawing/2014/main" id="{CFC0629C-AFCE-4D39-87D5-36EF1FE5CF8F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136242" y="3224252"/>
                    <a:ext cx="987915" cy="987915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5" name="Rectangle 30">
                    <a:extLst>
                      <a:ext uri="{FF2B5EF4-FFF2-40B4-BE49-F238E27FC236}">
                        <a16:creationId xmlns:a16="http://schemas.microsoft.com/office/drawing/2014/main" id="{81F3517A-93AD-4DF3-BEC7-E607A73E5E28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327037" y="3070731"/>
                    <a:ext cx="606323" cy="606323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19" name="Group 18">
                  <a:extLst>
                    <a:ext uri="{FF2B5EF4-FFF2-40B4-BE49-F238E27FC236}">
                      <a16:creationId xmlns:a16="http://schemas.microsoft.com/office/drawing/2014/main" id="{4CBBC251-E8DD-438C-8733-7D65F461A44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25006" y="3171595"/>
                  <a:ext cx="1785984" cy="1799739"/>
                  <a:chOff x="6879836" y="3516901"/>
                  <a:chExt cx="1785984" cy="1799739"/>
                </a:xfrm>
              </p:grpSpPr>
              <p:sp>
                <p:nvSpPr>
                  <p:cNvPr id="20" name="Freeform: Shape 19">
                    <a:extLst>
                      <a:ext uri="{FF2B5EF4-FFF2-40B4-BE49-F238E27FC236}">
                        <a16:creationId xmlns:a16="http://schemas.microsoft.com/office/drawing/2014/main" id="{6A94A4D4-EFFA-4AE2-B533-75F01F0F006D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6879836" y="3521665"/>
                    <a:ext cx="892801" cy="1794975"/>
                  </a:xfrm>
                  <a:custGeom>
                    <a:avLst/>
                    <a:gdLst>
                      <a:gd name="connsiteX0" fmla="*/ 892801 w 892801"/>
                      <a:gd name="connsiteY0" fmla="*/ 0 h 1794975"/>
                      <a:gd name="connsiteX1" fmla="*/ 892801 w 892801"/>
                      <a:gd name="connsiteY1" fmla="*/ 1434622 h 1794975"/>
                      <a:gd name="connsiteX2" fmla="*/ 845919 w 892801"/>
                      <a:gd name="connsiteY2" fmla="*/ 1533379 h 1794975"/>
                      <a:gd name="connsiteX3" fmla="*/ 440820 w 892801"/>
                      <a:gd name="connsiteY3" fmla="*/ 1794916 h 1794975"/>
                      <a:gd name="connsiteX4" fmla="*/ 379878 w 892801"/>
                      <a:gd name="connsiteY4" fmla="*/ 1791253 h 1794975"/>
                      <a:gd name="connsiteX5" fmla="*/ 763083 w 892801"/>
                      <a:gd name="connsiteY5" fmla="*/ 100140 h 1794975"/>
                      <a:gd name="connsiteX6" fmla="*/ 892801 w 892801"/>
                      <a:gd name="connsiteY6" fmla="*/ 0 h 17949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92801" h="1794975">
                        <a:moveTo>
                          <a:pt x="892801" y="0"/>
                        </a:moveTo>
                        <a:lnTo>
                          <a:pt x="892801" y="1434622"/>
                        </a:lnTo>
                        <a:lnTo>
                          <a:pt x="845919" y="1533379"/>
                        </a:lnTo>
                        <a:cubicBezTo>
                          <a:pt x="735106" y="1711682"/>
                          <a:pt x="584368" y="1792418"/>
                          <a:pt x="440820" y="1794916"/>
                        </a:cubicBezTo>
                        <a:cubicBezTo>
                          <a:pt x="420314" y="1795273"/>
                          <a:pt x="399954" y="1794033"/>
                          <a:pt x="379878" y="1791253"/>
                        </a:cubicBezTo>
                        <a:cubicBezTo>
                          <a:pt x="-41718" y="1732871"/>
                          <a:pt x="-338017" y="995203"/>
                          <a:pt x="763083" y="100140"/>
                        </a:cubicBezTo>
                        <a:lnTo>
                          <a:pt x="89280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1" name="Freeform: Shape 20">
                    <a:extLst>
                      <a:ext uri="{FF2B5EF4-FFF2-40B4-BE49-F238E27FC236}">
                        <a16:creationId xmlns:a16="http://schemas.microsoft.com/office/drawing/2014/main" id="{1F4B0E1D-2F9C-444A-ADBA-BDE9F01D8DD3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7772637" y="3516901"/>
                    <a:ext cx="893183" cy="1795123"/>
                  </a:xfrm>
                  <a:custGeom>
                    <a:avLst/>
                    <a:gdLst>
                      <a:gd name="connsiteX0" fmla="*/ 191 w 893183"/>
                      <a:gd name="connsiteY0" fmla="*/ 0 h 1795123"/>
                      <a:gd name="connsiteX1" fmla="*/ 130101 w 893183"/>
                      <a:gd name="connsiteY1" fmla="*/ 100288 h 1795123"/>
                      <a:gd name="connsiteX2" fmla="*/ 513306 w 893183"/>
                      <a:gd name="connsiteY2" fmla="*/ 1791401 h 1795123"/>
                      <a:gd name="connsiteX3" fmla="*/ 47265 w 893183"/>
                      <a:gd name="connsiteY3" fmla="*/ 1533527 h 1795123"/>
                      <a:gd name="connsiteX4" fmla="*/ 192 w 893183"/>
                      <a:gd name="connsiteY4" fmla="*/ 1434367 h 1795123"/>
                      <a:gd name="connsiteX5" fmla="*/ 192 w 893183"/>
                      <a:gd name="connsiteY5" fmla="*/ 1438981 h 1795123"/>
                      <a:gd name="connsiteX6" fmla="*/ 0 w 893183"/>
                      <a:gd name="connsiteY6" fmla="*/ 1439386 h 1795123"/>
                      <a:gd name="connsiteX7" fmla="*/ 0 w 893183"/>
                      <a:gd name="connsiteY7" fmla="*/ 4764 h 1795123"/>
                      <a:gd name="connsiteX8" fmla="*/ 191 w 893183"/>
                      <a:gd name="connsiteY8" fmla="*/ 4616 h 1795123"/>
                      <a:gd name="connsiteX9" fmla="*/ 191 w 893183"/>
                      <a:gd name="connsiteY9" fmla="*/ 0 h 17951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183" h="1795123">
                        <a:moveTo>
                          <a:pt x="191" y="0"/>
                        </a:moveTo>
                        <a:lnTo>
                          <a:pt x="130101" y="100288"/>
                        </a:lnTo>
                        <a:cubicBezTo>
                          <a:pt x="1231201" y="995351"/>
                          <a:pt x="934902" y="1733019"/>
                          <a:pt x="513306" y="1791401"/>
                        </a:cubicBezTo>
                        <a:cubicBezTo>
                          <a:pt x="352699" y="1813642"/>
                          <a:pt x="173909" y="1737302"/>
                          <a:pt x="47265" y="1533527"/>
                        </a:cubicBezTo>
                        <a:lnTo>
                          <a:pt x="192" y="1434367"/>
                        </a:lnTo>
                        <a:lnTo>
                          <a:pt x="192" y="1438981"/>
                        </a:lnTo>
                        <a:lnTo>
                          <a:pt x="0" y="1439386"/>
                        </a:lnTo>
                        <a:lnTo>
                          <a:pt x="0" y="4764"/>
                        </a:lnTo>
                        <a:lnTo>
                          <a:pt x="191" y="4616"/>
                        </a:lnTo>
                        <a:lnTo>
                          <a:pt x="19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5F5ACA0E-A5DF-4015-8FD4-FA7A53E9D1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5400000">
                <a:off x="10400268" y="1917602"/>
                <a:ext cx="633413" cy="1862138"/>
                <a:chOff x="5959192" y="333389"/>
                <a:chExt cx="633413" cy="1862138"/>
              </a:xfrm>
            </p:grpSpPr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5A4DCFFD-FD3C-42EA-862E-5B792D9020A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959192" y="333389"/>
                  <a:ext cx="633413" cy="1419225"/>
                  <a:chOff x="5959192" y="333389"/>
                  <a:chExt cx="633413" cy="1419225"/>
                </a:xfrm>
              </p:grpSpPr>
              <p:sp>
                <p:nvSpPr>
                  <p:cNvPr id="16" name="Freeform 68">
                    <a:extLst>
                      <a:ext uri="{FF2B5EF4-FFF2-40B4-BE49-F238E27FC236}">
                        <a16:creationId xmlns:a16="http://schemas.microsoft.com/office/drawing/2014/main" id="{0089A8F3-7530-4C17-848C-580015C3EDCE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959192" y="333389"/>
                    <a:ext cx="319088" cy="1419225"/>
                  </a:xfrm>
                  <a:custGeom>
                    <a:avLst/>
                    <a:gdLst>
                      <a:gd name="T0" fmla="*/ 0 w 67"/>
                      <a:gd name="T1" fmla="*/ 149 h 298"/>
                      <a:gd name="T2" fmla="*/ 67 w 67"/>
                      <a:gd name="T3" fmla="*/ 298 h 298"/>
                      <a:gd name="T4" fmla="*/ 67 w 67"/>
                      <a:gd name="T5" fmla="*/ 0 h 298"/>
                      <a:gd name="T6" fmla="*/ 0 w 67"/>
                      <a:gd name="T7" fmla="*/ 149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7" h="298">
                        <a:moveTo>
                          <a:pt x="0" y="149"/>
                        </a:moveTo>
                        <a:cubicBezTo>
                          <a:pt x="0" y="208"/>
                          <a:pt x="26" y="261"/>
                          <a:pt x="67" y="298"/>
                        </a:cubicBezTo>
                        <a:cubicBezTo>
                          <a:pt x="67" y="0"/>
                          <a:pt x="67" y="0"/>
                          <a:pt x="67" y="0"/>
                        </a:cubicBezTo>
                        <a:cubicBezTo>
                          <a:pt x="26" y="36"/>
                          <a:pt x="0" y="89"/>
                          <a:pt x="0" y="149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7" name="Freeform 69">
                    <a:extLst>
                      <a:ext uri="{FF2B5EF4-FFF2-40B4-BE49-F238E27FC236}">
                        <a16:creationId xmlns:a16="http://schemas.microsoft.com/office/drawing/2014/main" id="{61D8EA0C-1521-4C6D-8C09-DD6D8F1F2219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6278280" y="333389"/>
                    <a:ext cx="314325" cy="1419225"/>
                  </a:xfrm>
                  <a:custGeom>
                    <a:avLst/>
                    <a:gdLst>
                      <a:gd name="T0" fmla="*/ 0 w 66"/>
                      <a:gd name="T1" fmla="*/ 0 h 298"/>
                      <a:gd name="T2" fmla="*/ 0 w 66"/>
                      <a:gd name="T3" fmla="*/ 298 h 298"/>
                      <a:gd name="T4" fmla="*/ 66 w 66"/>
                      <a:gd name="T5" fmla="*/ 149 h 298"/>
                      <a:gd name="T6" fmla="*/ 0 w 66"/>
                      <a:gd name="T7" fmla="*/ 0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6" h="298">
                        <a:moveTo>
                          <a:pt x="0" y="0"/>
                        </a:moveTo>
                        <a:cubicBezTo>
                          <a:pt x="0" y="298"/>
                          <a:pt x="0" y="298"/>
                          <a:pt x="0" y="298"/>
                        </a:cubicBezTo>
                        <a:cubicBezTo>
                          <a:pt x="41" y="261"/>
                          <a:pt x="66" y="208"/>
                          <a:pt x="66" y="149"/>
                        </a:cubicBezTo>
                        <a:cubicBezTo>
                          <a:pt x="66" y="89"/>
                          <a:pt x="41" y="36"/>
                          <a:pt x="0" y="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  <p:sp>
              <p:nvSpPr>
                <p:cNvPr id="15" name="Line 70">
                  <a:extLst>
                    <a:ext uri="{FF2B5EF4-FFF2-40B4-BE49-F238E27FC236}">
                      <a16:creationId xmlns:a16="http://schemas.microsoft.com/office/drawing/2014/main" id="{517033B6-6B8A-4BD6-9A52-BF9E9EFBD48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278281" y="333389"/>
                  <a:ext cx="0" cy="1862138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417637454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ubtitl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F9E50B4-1616-9029-9FC0-901DDF9BF6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49680" y="0"/>
            <a:ext cx="774232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33B6B0-54DE-4F2D-84DD-D06CD3B117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0307" y="430521"/>
            <a:ext cx="3389065" cy="1847528"/>
          </a:xfrm>
        </p:spPr>
        <p:txBody>
          <a:bodyPr>
            <a:noAutofit/>
          </a:bodyPr>
          <a:lstStyle>
            <a:lvl1pPr algn="ctr"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A3805DED-0C97-4EF7-B1E1-0E016E0537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54839" y="2511829"/>
            <a:ext cx="540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74FFBCF-911F-5818-60FE-B018CA677353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30307" y="2745610"/>
            <a:ext cx="3389065" cy="3499611"/>
          </a:xfrm>
        </p:spPr>
        <p:txBody>
          <a:bodyPr>
            <a:normAutofit/>
          </a:bodyPr>
          <a:lstStyle>
            <a:lvl1pPr marL="0" indent="0" algn="ctr">
              <a:buNone/>
              <a:defRPr lang="en-US" sz="2000" kern="1200" spc="50" dirty="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60000" indent="0">
              <a:buNone/>
              <a:defRPr/>
            </a:lvl2pPr>
            <a:lvl3pPr marL="720000" indent="0">
              <a:buNone/>
              <a:defRPr/>
            </a:lvl3pPr>
            <a:lvl4pPr marL="1080000" indent="0">
              <a:buNone/>
              <a:defRPr/>
            </a:lvl4pPr>
            <a:lvl5pPr marL="1440000" indent="0">
              <a:buNone/>
              <a:defRPr/>
            </a:lvl5pPr>
          </a:lstStyle>
          <a:p>
            <a:pPr marL="0" indent="0" algn="ctr">
              <a:buNone/>
            </a:pPr>
            <a:r>
              <a:rPr lang="en-US" dirty="0"/>
              <a:t>Click to add text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EF1A84F6-2D30-446A-9D91-44FBCB82567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979988" y="430521"/>
            <a:ext cx="6681704" cy="6019264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5751544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3609272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07C0FA93-7C0D-4CC0-BB42-DF569688ED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alpha val="20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33B6B0-54DE-4F2D-84DD-D06CD3B117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2643" y="995760"/>
            <a:ext cx="5170860" cy="4869882"/>
          </a:xfrm>
        </p:spPr>
        <p:txBody>
          <a:bodyPr anchor="ctr">
            <a:noAutofit/>
          </a:bodyPr>
          <a:lstStyle>
            <a:lvl1pPr algn="ctr"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C9D32952-2D0C-4A3E-9354-E014C717894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654800" y="430213"/>
            <a:ext cx="4995863" cy="5997574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dirty="0"/>
              <a:t>Click to add picture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6D3DA45-FD99-405B-8BF9-260DD97C0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939998" y="5634038"/>
            <a:ext cx="2216150" cy="1177924"/>
            <a:chOff x="4987925" y="2840038"/>
            <a:chExt cx="2216150" cy="1177924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5C2A03C-F372-4C6D-929D-FD97AD4396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87925" y="2840038"/>
              <a:ext cx="2216150" cy="1177924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E8FEDBB3-0BD6-41BC-BB57-9FEC2E96C0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720702" y="2912637"/>
              <a:ext cx="1080000" cy="1080000"/>
              <a:chOff x="6879023" y="2912637"/>
              <a:chExt cx="1080000" cy="1080000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7D12B81D-3F14-4DA1-BECA-669824832A0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7260443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14" name="Freeform 68">
                  <a:extLst>
                    <a:ext uri="{FF2B5EF4-FFF2-40B4-BE49-F238E27FC236}">
                      <a16:creationId xmlns:a16="http://schemas.microsoft.com/office/drawing/2014/main" id="{EA11E57D-88DD-4899-907A-2A5772002FE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5" name="Freeform 69">
                  <a:extLst>
                    <a:ext uri="{FF2B5EF4-FFF2-40B4-BE49-F238E27FC236}">
                      <a16:creationId xmlns:a16="http://schemas.microsoft.com/office/drawing/2014/main" id="{7A5AEE18-30A4-4777-975F-02D107A171B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6" name="Line 70">
                  <a:extLst>
                    <a:ext uri="{FF2B5EF4-FFF2-40B4-BE49-F238E27FC236}">
                      <a16:creationId xmlns:a16="http://schemas.microsoft.com/office/drawing/2014/main" id="{39EA21FB-AE36-478E-9770-CB842814390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BC45D5C4-2D3A-4F84-BED1-D9B75234B0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18900000" flipH="1">
                <a:off x="6916369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11" name="Freeform 68">
                  <a:extLst>
                    <a:ext uri="{FF2B5EF4-FFF2-40B4-BE49-F238E27FC236}">
                      <a16:creationId xmlns:a16="http://schemas.microsoft.com/office/drawing/2014/main" id="{259762E8-7432-4501-9FE5-92B04D37C76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2" name="Freeform 69">
                  <a:extLst>
                    <a:ext uri="{FF2B5EF4-FFF2-40B4-BE49-F238E27FC236}">
                      <a16:creationId xmlns:a16="http://schemas.microsoft.com/office/drawing/2014/main" id="{FF91FD3E-0148-4B50-8906-7D9CD382A35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3" name="Line 70">
                  <a:extLst>
                    <a:ext uri="{FF2B5EF4-FFF2-40B4-BE49-F238E27FC236}">
                      <a16:creationId xmlns:a16="http://schemas.microsoft.com/office/drawing/2014/main" id="{506FA1AD-488A-4FD4-A79F-4343698EA73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E79776F-EEB5-464D-19DD-92EC7B3B32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1939998" y="49440"/>
            <a:ext cx="2216150" cy="1177924"/>
            <a:chOff x="4987925" y="2840038"/>
            <a:chExt cx="2216150" cy="1177924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09A16CC-7006-C92A-F15C-618A3235AF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87925" y="2840038"/>
              <a:ext cx="2216150" cy="1177924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035D8D8D-001E-352F-FE03-CC3EE1D7CF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720702" y="2912637"/>
              <a:ext cx="1080000" cy="1080000"/>
              <a:chOff x="6879023" y="2912637"/>
              <a:chExt cx="1080000" cy="1080000"/>
            </a:xfrm>
          </p:grpSpPr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51CE1C6F-D1A5-FD45-5120-8F87F05DCFD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7260443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29" name="Freeform 68">
                  <a:extLst>
                    <a:ext uri="{FF2B5EF4-FFF2-40B4-BE49-F238E27FC236}">
                      <a16:creationId xmlns:a16="http://schemas.microsoft.com/office/drawing/2014/main" id="{FE946A41-95B9-A9F4-17ED-A0113124469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0" name="Freeform 69">
                  <a:extLst>
                    <a:ext uri="{FF2B5EF4-FFF2-40B4-BE49-F238E27FC236}">
                      <a16:creationId xmlns:a16="http://schemas.microsoft.com/office/drawing/2014/main" id="{FDFB515A-8805-F10C-2933-35BDDF1DD3E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1" name="Line 70">
                  <a:extLst>
                    <a:ext uri="{FF2B5EF4-FFF2-40B4-BE49-F238E27FC236}">
                      <a16:creationId xmlns:a16="http://schemas.microsoft.com/office/drawing/2014/main" id="{F63B17C2-189B-28FA-8876-976CC481C76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613E90FB-54AC-A2FC-9D01-C95ACC91FC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18900000" flipH="1">
                <a:off x="6916369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25" name="Freeform 68">
                  <a:extLst>
                    <a:ext uri="{FF2B5EF4-FFF2-40B4-BE49-F238E27FC236}">
                      <a16:creationId xmlns:a16="http://schemas.microsoft.com/office/drawing/2014/main" id="{58A6A556-AB2C-1636-63D4-9E2806E3671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7" name="Freeform 69">
                  <a:extLst>
                    <a:ext uri="{FF2B5EF4-FFF2-40B4-BE49-F238E27FC236}">
                      <a16:creationId xmlns:a16="http://schemas.microsoft.com/office/drawing/2014/main" id="{A43047F1-413F-99DB-01CC-293FC1813A5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8" name="Line 70">
                  <a:extLst>
                    <a:ext uri="{FF2B5EF4-FFF2-40B4-BE49-F238E27FC236}">
                      <a16:creationId xmlns:a16="http://schemas.microsoft.com/office/drawing/2014/main" id="{47C2B72F-C97F-770D-5F99-50DD97EB279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55906820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07C0FA93-7C0D-4CC0-BB42-DF569688ED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alpha val="20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33B6B0-54DE-4F2D-84DD-D06CD3B117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2643" y="995761"/>
            <a:ext cx="5160757" cy="2972990"/>
          </a:xfrm>
        </p:spPr>
        <p:txBody>
          <a:bodyPr>
            <a:noAutofit/>
          </a:bodyPr>
          <a:lstStyle>
            <a:lvl1pPr algn="ctr"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0" name="Subtitle 7">
            <a:extLst>
              <a:ext uri="{FF2B5EF4-FFF2-40B4-BE49-F238E27FC236}">
                <a16:creationId xmlns:a16="http://schemas.microsoft.com/office/drawing/2014/main" id="{C2777538-58E6-494C-A27B-B70346B0F39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62643" y="4081727"/>
            <a:ext cx="5160757" cy="1780513"/>
          </a:xfrm>
        </p:spPr>
        <p:txBody>
          <a:bodyPr anchor="t" anchorCtr="0">
            <a:noAutofit/>
          </a:bodyPr>
          <a:lstStyle>
            <a:lvl1pPr marL="0" indent="0" algn="ctr">
              <a:buNone/>
              <a:defRPr lang="en-US" sz="1800" kern="1200" cap="all" spc="300" dirty="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>
                <a:cs typeface="Calibri"/>
              </a:rPr>
              <a:t>Click to add subtitle</a:t>
            </a: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41D5DFE-8F3F-B784-41B0-31F1C534B8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939998" y="5634038"/>
            <a:ext cx="2216150" cy="1177924"/>
            <a:chOff x="4987925" y="2840038"/>
            <a:chExt cx="2216150" cy="1177924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78FF8C9-13C5-56E2-15F0-726312FF5E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87925" y="2840038"/>
              <a:ext cx="2216150" cy="1177924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14867E99-B662-B6E9-E6E5-C3407AF419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720702" y="2912637"/>
              <a:ext cx="1080000" cy="1080000"/>
              <a:chOff x="6879023" y="2912637"/>
              <a:chExt cx="1080000" cy="1080000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17278895-DA26-C127-87C0-697FD9488C9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7260443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27" name="Freeform 68">
                  <a:extLst>
                    <a:ext uri="{FF2B5EF4-FFF2-40B4-BE49-F238E27FC236}">
                      <a16:creationId xmlns:a16="http://schemas.microsoft.com/office/drawing/2014/main" id="{830A98F7-AE8F-57AF-4A98-D9FDD5E348E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8" name="Freeform 69">
                  <a:extLst>
                    <a:ext uri="{FF2B5EF4-FFF2-40B4-BE49-F238E27FC236}">
                      <a16:creationId xmlns:a16="http://schemas.microsoft.com/office/drawing/2014/main" id="{04E85AAB-DBFC-9EFB-0839-BD3BF907CB4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9" name="Line 70">
                  <a:extLst>
                    <a:ext uri="{FF2B5EF4-FFF2-40B4-BE49-F238E27FC236}">
                      <a16:creationId xmlns:a16="http://schemas.microsoft.com/office/drawing/2014/main" id="{FB82D752-7675-919F-1F4E-A662D638CA2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2315DAC7-8F1F-7516-6093-EF240456E2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18900000" flipH="1">
                <a:off x="6916369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22" name="Freeform 68">
                  <a:extLst>
                    <a:ext uri="{FF2B5EF4-FFF2-40B4-BE49-F238E27FC236}">
                      <a16:creationId xmlns:a16="http://schemas.microsoft.com/office/drawing/2014/main" id="{8784DA3A-66FB-8A56-0830-9C7BAE1BDF8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3" name="Freeform 69">
                  <a:extLst>
                    <a:ext uri="{FF2B5EF4-FFF2-40B4-BE49-F238E27FC236}">
                      <a16:creationId xmlns:a16="http://schemas.microsoft.com/office/drawing/2014/main" id="{17465245-FA5B-23A6-733F-92E4C7D22BD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5" name="Line 70">
                  <a:extLst>
                    <a:ext uri="{FF2B5EF4-FFF2-40B4-BE49-F238E27FC236}">
                      <a16:creationId xmlns:a16="http://schemas.microsoft.com/office/drawing/2014/main" id="{E5934380-F9D4-5C01-360B-793C27BC6B1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DCD2A0D6-CCC5-0E52-3DEA-FC7EDC9C49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1939998" y="49440"/>
            <a:ext cx="2216150" cy="1177924"/>
            <a:chOff x="4987925" y="2840038"/>
            <a:chExt cx="2216150" cy="1177924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952F4BA-7236-1B1C-5216-B9BE515C7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87925" y="2840038"/>
              <a:ext cx="2216150" cy="1177924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4555DC04-CCBE-6784-2184-F53E6BB5E1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720702" y="2912637"/>
              <a:ext cx="1080000" cy="1080000"/>
              <a:chOff x="6879023" y="2912637"/>
              <a:chExt cx="1080000" cy="1080000"/>
            </a:xfrm>
          </p:grpSpPr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0B9A340D-1663-7DA9-73AE-9B675EF502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7260443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38" name="Freeform 68">
                  <a:extLst>
                    <a:ext uri="{FF2B5EF4-FFF2-40B4-BE49-F238E27FC236}">
                      <a16:creationId xmlns:a16="http://schemas.microsoft.com/office/drawing/2014/main" id="{79252168-D1D9-C3CD-EFC8-41C970A0585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9" name="Freeform 69">
                  <a:extLst>
                    <a:ext uri="{FF2B5EF4-FFF2-40B4-BE49-F238E27FC236}">
                      <a16:creationId xmlns:a16="http://schemas.microsoft.com/office/drawing/2014/main" id="{BD3D9A06-E42E-5D13-8785-3C0D11DE16C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40" name="Line 70">
                  <a:extLst>
                    <a:ext uri="{FF2B5EF4-FFF2-40B4-BE49-F238E27FC236}">
                      <a16:creationId xmlns:a16="http://schemas.microsoft.com/office/drawing/2014/main" id="{21834AF8-71F0-5841-4EC6-634FD9FE380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2D1C1DDF-35C6-613D-DA7C-81FC3E0E96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18900000" flipH="1">
                <a:off x="6916369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35" name="Freeform 68">
                  <a:extLst>
                    <a:ext uri="{FF2B5EF4-FFF2-40B4-BE49-F238E27FC236}">
                      <a16:creationId xmlns:a16="http://schemas.microsoft.com/office/drawing/2014/main" id="{F63E067E-30E2-CF93-0F3E-7766C716D43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6" name="Freeform 69">
                  <a:extLst>
                    <a:ext uri="{FF2B5EF4-FFF2-40B4-BE49-F238E27FC236}">
                      <a16:creationId xmlns:a16="http://schemas.microsoft.com/office/drawing/2014/main" id="{E1121437-B5EB-87F8-77CC-3B282445213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7" name="Line 70">
                  <a:extLst>
                    <a:ext uri="{FF2B5EF4-FFF2-40B4-BE49-F238E27FC236}">
                      <a16:creationId xmlns:a16="http://schemas.microsoft.com/office/drawing/2014/main" id="{0FC3E6C1-F30C-BEBC-7EBD-1D93DCD05B8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</p:grp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C9D32952-2D0C-4A3E-9354-E014C717894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654800" y="430213"/>
            <a:ext cx="4995863" cy="5997574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30821624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77D905AD-2C09-A80F-FBF0-4F45A7A148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8163" y="400049"/>
            <a:ext cx="8647721" cy="1185045"/>
          </a:xfrm>
        </p:spPr>
        <p:txBody>
          <a:bodyPr lIns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6F87AC4-493F-1EB8-D127-C21530FA824E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568163" y="1997132"/>
            <a:ext cx="8652793" cy="4232218"/>
          </a:xfrm>
        </p:spPr>
        <p:txBody>
          <a:bodyPr lIns="0">
            <a:normAutofit/>
          </a:bodyPr>
          <a:lstStyle>
            <a:lvl1pPr marL="285750" indent="-285750">
              <a:lnSpc>
                <a:spcPct val="130000"/>
              </a:lnSpc>
              <a:buFont typeface="Arial" panose="020B0604020202020204" pitchFamily="34" charset="0"/>
              <a:buChar char="•"/>
              <a:defRPr sz="1800"/>
            </a:lvl1pPr>
            <a:lvl2pPr marL="645750" indent="-285750">
              <a:lnSpc>
                <a:spcPct val="130000"/>
              </a:lnSpc>
              <a:buFont typeface="Arial" panose="020B0604020202020204" pitchFamily="34" charset="0"/>
              <a:buChar char="•"/>
              <a:defRPr sz="1800"/>
            </a:lvl2pPr>
            <a:lvl3pPr marL="1005750" indent="-285750">
              <a:lnSpc>
                <a:spcPct val="130000"/>
              </a:lnSpc>
              <a:buFont typeface="Arial" panose="020B0604020202020204" pitchFamily="34" charset="0"/>
              <a:buChar char="•"/>
              <a:defRPr sz="1800"/>
            </a:lvl3pPr>
            <a:lvl4pPr marL="1365750" indent="-285750">
              <a:lnSpc>
                <a:spcPct val="130000"/>
              </a:lnSpc>
              <a:buFont typeface="Arial" panose="020B0604020202020204" pitchFamily="34" charset="0"/>
              <a:buChar char="•"/>
              <a:defRPr sz="1800"/>
            </a:lvl4pPr>
            <a:lvl5pPr marL="1725750" indent="-285750">
              <a:lnSpc>
                <a:spcPct val="130000"/>
              </a:lnSpc>
              <a:buFont typeface="Arial" panose="020B0604020202020204" pitchFamily="34" charset="0"/>
              <a:buChar char="•"/>
              <a:defRPr sz="1800"/>
            </a:lvl5pPr>
          </a:lstStyle>
          <a:p>
            <a:r>
              <a:rPr lang="en-US" dirty="0">
                <a:cs typeface="Calibri"/>
              </a:rPr>
              <a:t>Click to add text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BBE6897-C551-2BCB-F552-C4B761D2C7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757063" y="457964"/>
            <a:ext cx="2211229" cy="2707415"/>
            <a:chOff x="9728105" y="457964"/>
            <a:chExt cx="2211229" cy="2707415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C8215B7C-A98D-6F6C-9039-6F2AAEEFDD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2700000">
              <a:off x="9940728" y="245341"/>
              <a:ext cx="1785984" cy="2211229"/>
              <a:chOff x="3125006" y="3171595"/>
              <a:chExt cx="1785984" cy="2211229"/>
            </a:xfrm>
          </p:grpSpPr>
          <p:grpSp>
            <p:nvGrpSpPr>
              <p:cNvPr id="56" name="Group 55">
                <a:extLst>
                  <a:ext uri="{FF2B5EF4-FFF2-40B4-BE49-F238E27FC236}">
                    <a16:creationId xmlns:a16="http://schemas.microsoft.com/office/drawing/2014/main" id="{184D4E7B-7775-1603-2C3F-5C265357728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36819" y="3174345"/>
                <a:ext cx="1760933" cy="2208479"/>
                <a:chOff x="4749017" y="2998646"/>
                <a:chExt cx="1760933" cy="2208479"/>
              </a:xfrm>
            </p:grpSpPr>
            <p:cxnSp>
              <p:nvCxnSpPr>
                <p:cNvPr id="60" name="Straight Connector 59">
                  <a:extLst>
                    <a:ext uri="{FF2B5EF4-FFF2-40B4-BE49-F238E27FC236}">
                      <a16:creationId xmlns:a16="http://schemas.microsoft.com/office/drawing/2014/main" id="{6F97B093-B348-8A25-789A-743A43E9038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 noChangeAspect="1"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flipH="1">
                  <a:off x="5630197" y="2998646"/>
                  <a:ext cx="0" cy="2208479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Straight Connector 60">
                  <a:extLst>
                    <a:ext uri="{FF2B5EF4-FFF2-40B4-BE49-F238E27FC236}">
                      <a16:creationId xmlns:a16="http://schemas.microsoft.com/office/drawing/2014/main" id="{0732DEA9-6233-9CDE-64C6-744FC6CD6E4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 noChangeAspect="1"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rot="10800000" flipH="1">
                  <a:off x="4749017" y="4416771"/>
                  <a:ext cx="1760933" cy="0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2" name="Rectangle 30">
                  <a:extLst>
                    <a:ext uri="{FF2B5EF4-FFF2-40B4-BE49-F238E27FC236}">
                      <a16:creationId xmlns:a16="http://schemas.microsoft.com/office/drawing/2014/main" id="{9274C521-E533-D3E5-CE64-E3A3AEC0FE7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136242" y="3224252"/>
                  <a:ext cx="987915" cy="987915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3" name="Rectangle 30">
                  <a:extLst>
                    <a:ext uri="{FF2B5EF4-FFF2-40B4-BE49-F238E27FC236}">
                      <a16:creationId xmlns:a16="http://schemas.microsoft.com/office/drawing/2014/main" id="{2C69CF99-91AA-9E24-24AE-5A89748B46E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327037" y="3070731"/>
                  <a:ext cx="606323" cy="606323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A35D6C12-B227-D277-0499-FA2765DB20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25006" y="3171595"/>
                <a:ext cx="1785984" cy="1799739"/>
                <a:chOff x="6879836" y="3516901"/>
                <a:chExt cx="1785984" cy="1799739"/>
              </a:xfrm>
            </p:grpSpPr>
            <p:sp>
              <p:nvSpPr>
                <p:cNvPr id="58" name="Freeform: Shape 57">
                  <a:extLst>
                    <a:ext uri="{FF2B5EF4-FFF2-40B4-BE49-F238E27FC236}">
                      <a16:creationId xmlns:a16="http://schemas.microsoft.com/office/drawing/2014/main" id="{01FCD87F-4621-47F3-CC5C-A1A8F673324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6879836" y="3521665"/>
                  <a:ext cx="892801" cy="1794975"/>
                </a:xfrm>
                <a:custGeom>
                  <a:avLst/>
                  <a:gdLst>
                    <a:gd name="connsiteX0" fmla="*/ 892801 w 892801"/>
                    <a:gd name="connsiteY0" fmla="*/ 0 h 1794975"/>
                    <a:gd name="connsiteX1" fmla="*/ 892801 w 892801"/>
                    <a:gd name="connsiteY1" fmla="*/ 1434622 h 1794975"/>
                    <a:gd name="connsiteX2" fmla="*/ 845919 w 892801"/>
                    <a:gd name="connsiteY2" fmla="*/ 1533379 h 1794975"/>
                    <a:gd name="connsiteX3" fmla="*/ 440820 w 892801"/>
                    <a:gd name="connsiteY3" fmla="*/ 1794916 h 1794975"/>
                    <a:gd name="connsiteX4" fmla="*/ 379878 w 892801"/>
                    <a:gd name="connsiteY4" fmla="*/ 1791253 h 1794975"/>
                    <a:gd name="connsiteX5" fmla="*/ 763083 w 892801"/>
                    <a:gd name="connsiteY5" fmla="*/ 100140 h 1794975"/>
                    <a:gd name="connsiteX6" fmla="*/ 892801 w 892801"/>
                    <a:gd name="connsiteY6" fmla="*/ 0 h 17949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92801" h="1794975">
                      <a:moveTo>
                        <a:pt x="892801" y="0"/>
                      </a:moveTo>
                      <a:lnTo>
                        <a:pt x="892801" y="1434622"/>
                      </a:lnTo>
                      <a:lnTo>
                        <a:pt x="845919" y="1533379"/>
                      </a:lnTo>
                      <a:cubicBezTo>
                        <a:pt x="735106" y="1711682"/>
                        <a:pt x="584368" y="1792418"/>
                        <a:pt x="440820" y="1794916"/>
                      </a:cubicBezTo>
                      <a:cubicBezTo>
                        <a:pt x="420314" y="1795273"/>
                        <a:pt x="399954" y="1794033"/>
                        <a:pt x="379878" y="1791253"/>
                      </a:cubicBezTo>
                      <a:cubicBezTo>
                        <a:pt x="-41718" y="1732871"/>
                        <a:pt x="-338017" y="995203"/>
                        <a:pt x="763083" y="100140"/>
                      </a:cubicBezTo>
                      <a:lnTo>
                        <a:pt x="89280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9" name="Freeform: Shape 58">
                  <a:extLst>
                    <a:ext uri="{FF2B5EF4-FFF2-40B4-BE49-F238E27FC236}">
                      <a16:creationId xmlns:a16="http://schemas.microsoft.com/office/drawing/2014/main" id="{CA7C3364-8305-C08F-4132-18DA2D39BFA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7772637" y="3516901"/>
                  <a:ext cx="893183" cy="1795123"/>
                </a:xfrm>
                <a:custGeom>
                  <a:avLst/>
                  <a:gdLst>
                    <a:gd name="connsiteX0" fmla="*/ 191 w 893183"/>
                    <a:gd name="connsiteY0" fmla="*/ 0 h 1795123"/>
                    <a:gd name="connsiteX1" fmla="*/ 130101 w 893183"/>
                    <a:gd name="connsiteY1" fmla="*/ 100288 h 1795123"/>
                    <a:gd name="connsiteX2" fmla="*/ 513306 w 893183"/>
                    <a:gd name="connsiteY2" fmla="*/ 1791401 h 1795123"/>
                    <a:gd name="connsiteX3" fmla="*/ 47265 w 893183"/>
                    <a:gd name="connsiteY3" fmla="*/ 1533527 h 1795123"/>
                    <a:gd name="connsiteX4" fmla="*/ 192 w 893183"/>
                    <a:gd name="connsiteY4" fmla="*/ 1434367 h 1795123"/>
                    <a:gd name="connsiteX5" fmla="*/ 192 w 893183"/>
                    <a:gd name="connsiteY5" fmla="*/ 1438981 h 1795123"/>
                    <a:gd name="connsiteX6" fmla="*/ 0 w 893183"/>
                    <a:gd name="connsiteY6" fmla="*/ 1439386 h 1795123"/>
                    <a:gd name="connsiteX7" fmla="*/ 0 w 893183"/>
                    <a:gd name="connsiteY7" fmla="*/ 4764 h 1795123"/>
                    <a:gd name="connsiteX8" fmla="*/ 191 w 893183"/>
                    <a:gd name="connsiteY8" fmla="*/ 4616 h 1795123"/>
                    <a:gd name="connsiteX9" fmla="*/ 191 w 893183"/>
                    <a:gd name="connsiteY9" fmla="*/ 0 h 17951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893183" h="1795123">
                      <a:moveTo>
                        <a:pt x="191" y="0"/>
                      </a:moveTo>
                      <a:lnTo>
                        <a:pt x="130101" y="100288"/>
                      </a:lnTo>
                      <a:cubicBezTo>
                        <a:pt x="1231201" y="995351"/>
                        <a:pt x="934902" y="1733019"/>
                        <a:pt x="513306" y="1791401"/>
                      </a:cubicBezTo>
                      <a:cubicBezTo>
                        <a:pt x="352699" y="1813642"/>
                        <a:pt x="173909" y="1737302"/>
                        <a:pt x="47265" y="1533527"/>
                      </a:cubicBezTo>
                      <a:lnTo>
                        <a:pt x="192" y="1434367"/>
                      </a:lnTo>
                      <a:lnTo>
                        <a:pt x="192" y="1438981"/>
                      </a:lnTo>
                      <a:lnTo>
                        <a:pt x="0" y="1439386"/>
                      </a:lnTo>
                      <a:lnTo>
                        <a:pt x="0" y="4764"/>
                      </a:lnTo>
                      <a:lnTo>
                        <a:pt x="191" y="4616"/>
                      </a:lnTo>
                      <a:lnTo>
                        <a:pt x="19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18093390-6F0E-5ED5-5DAF-40FF115489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 userDrawn="1"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10400269" y="1917604"/>
              <a:ext cx="633413" cy="1862138"/>
              <a:chOff x="5959193" y="333389"/>
              <a:chExt cx="633413" cy="1862138"/>
            </a:xfrm>
          </p:grpSpPr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CEAA9FA7-0165-F161-72DC-F2E001FCF3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5959192" y="333389"/>
                <a:ext cx="633413" cy="1419225"/>
                <a:chOff x="5959192" y="333389"/>
                <a:chExt cx="633413" cy="1419225"/>
              </a:xfrm>
            </p:grpSpPr>
            <p:sp>
              <p:nvSpPr>
                <p:cNvPr id="54" name="Freeform 68">
                  <a:extLst>
                    <a:ext uri="{FF2B5EF4-FFF2-40B4-BE49-F238E27FC236}">
                      <a16:creationId xmlns:a16="http://schemas.microsoft.com/office/drawing/2014/main" id="{9F185D91-004D-5474-3DD0-9153A2AEA29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959192" y="333389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5" name="Freeform 69">
                  <a:extLst>
                    <a:ext uri="{FF2B5EF4-FFF2-40B4-BE49-F238E27FC236}">
                      <a16:creationId xmlns:a16="http://schemas.microsoft.com/office/drawing/2014/main" id="{D995CD54-9374-D2B3-957D-6925B750A69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278280" y="333389"/>
                  <a:ext cx="314325" cy="1419225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sp>
            <p:nvSpPr>
              <p:cNvPr id="53" name="Line 70">
                <a:extLst>
                  <a:ext uri="{FF2B5EF4-FFF2-40B4-BE49-F238E27FC236}">
                    <a16:creationId xmlns:a16="http://schemas.microsoft.com/office/drawing/2014/main" id="{EDCD4830-6A47-A59E-6569-B352E6D661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 userDrawn="1"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278281" y="333389"/>
                <a:ext cx="0" cy="1862138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000E8D63-E827-790A-519A-B36BFBDEB4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8163" y="1799498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A908D1ED-4589-9577-8D42-858F2E005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9740417" y="3721100"/>
            <a:ext cx="2211229" cy="2707415"/>
            <a:chOff x="9728105" y="457964"/>
            <a:chExt cx="2211229" cy="2707415"/>
          </a:xfrm>
        </p:grpSpPr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2657C24A-988F-290D-0D82-858C3E574A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2700000">
              <a:off x="9940728" y="245341"/>
              <a:ext cx="1785984" cy="2211229"/>
              <a:chOff x="3125006" y="3171595"/>
              <a:chExt cx="1785984" cy="2211229"/>
            </a:xfrm>
          </p:grpSpPr>
          <p:grpSp>
            <p:nvGrpSpPr>
              <p:cNvPr id="140" name="Group 139">
                <a:extLst>
                  <a:ext uri="{FF2B5EF4-FFF2-40B4-BE49-F238E27FC236}">
                    <a16:creationId xmlns:a16="http://schemas.microsoft.com/office/drawing/2014/main" id="{3AB3F4C6-5635-3075-CCEA-4675932DD4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36819" y="3174345"/>
                <a:ext cx="1760933" cy="2208479"/>
                <a:chOff x="4749017" y="2998646"/>
                <a:chExt cx="1760933" cy="2208479"/>
              </a:xfrm>
            </p:grpSpPr>
            <p:cxnSp>
              <p:nvCxnSpPr>
                <p:cNvPr id="144" name="Straight Connector 143">
                  <a:extLst>
                    <a:ext uri="{FF2B5EF4-FFF2-40B4-BE49-F238E27FC236}">
                      <a16:creationId xmlns:a16="http://schemas.microsoft.com/office/drawing/2014/main" id="{02F5D12D-62A1-0F12-12B0-572BA5657EF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 noChangeAspect="1"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flipH="1">
                  <a:off x="5630197" y="2998646"/>
                  <a:ext cx="0" cy="2208479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Straight Connector 144">
                  <a:extLst>
                    <a:ext uri="{FF2B5EF4-FFF2-40B4-BE49-F238E27FC236}">
                      <a16:creationId xmlns:a16="http://schemas.microsoft.com/office/drawing/2014/main" id="{E47EADA3-585F-FC49-7481-AF5B4DA0939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 noChangeAspect="1"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rot="10800000" flipH="1">
                  <a:off x="4749017" y="4416771"/>
                  <a:ext cx="1760933" cy="0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6" name="Rectangle 30">
                  <a:extLst>
                    <a:ext uri="{FF2B5EF4-FFF2-40B4-BE49-F238E27FC236}">
                      <a16:creationId xmlns:a16="http://schemas.microsoft.com/office/drawing/2014/main" id="{DFB52899-BBD4-527C-5990-88BF84565D5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136242" y="3224252"/>
                  <a:ext cx="987915" cy="987915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47" name="Rectangle 30">
                  <a:extLst>
                    <a:ext uri="{FF2B5EF4-FFF2-40B4-BE49-F238E27FC236}">
                      <a16:creationId xmlns:a16="http://schemas.microsoft.com/office/drawing/2014/main" id="{653A3527-A6E3-89A6-71ED-9A7D8EBA4C3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327037" y="3070731"/>
                  <a:ext cx="606323" cy="606323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141" name="Group 140">
                <a:extLst>
                  <a:ext uri="{FF2B5EF4-FFF2-40B4-BE49-F238E27FC236}">
                    <a16:creationId xmlns:a16="http://schemas.microsoft.com/office/drawing/2014/main" id="{CD03B7A9-CD70-40B9-650E-43C78D4F16F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25006" y="3171595"/>
                <a:ext cx="1785984" cy="1799739"/>
                <a:chOff x="6879836" y="3516901"/>
                <a:chExt cx="1785984" cy="1799739"/>
              </a:xfrm>
            </p:grpSpPr>
            <p:sp>
              <p:nvSpPr>
                <p:cNvPr id="142" name="Freeform: Shape 141">
                  <a:extLst>
                    <a:ext uri="{FF2B5EF4-FFF2-40B4-BE49-F238E27FC236}">
                      <a16:creationId xmlns:a16="http://schemas.microsoft.com/office/drawing/2014/main" id="{451CBB11-40F3-F130-BA91-6311C58CB1B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6879836" y="3521665"/>
                  <a:ext cx="892801" cy="1794975"/>
                </a:xfrm>
                <a:custGeom>
                  <a:avLst/>
                  <a:gdLst>
                    <a:gd name="connsiteX0" fmla="*/ 892801 w 892801"/>
                    <a:gd name="connsiteY0" fmla="*/ 0 h 1794975"/>
                    <a:gd name="connsiteX1" fmla="*/ 892801 w 892801"/>
                    <a:gd name="connsiteY1" fmla="*/ 1434622 h 1794975"/>
                    <a:gd name="connsiteX2" fmla="*/ 845919 w 892801"/>
                    <a:gd name="connsiteY2" fmla="*/ 1533379 h 1794975"/>
                    <a:gd name="connsiteX3" fmla="*/ 440820 w 892801"/>
                    <a:gd name="connsiteY3" fmla="*/ 1794916 h 1794975"/>
                    <a:gd name="connsiteX4" fmla="*/ 379878 w 892801"/>
                    <a:gd name="connsiteY4" fmla="*/ 1791253 h 1794975"/>
                    <a:gd name="connsiteX5" fmla="*/ 763083 w 892801"/>
                    <a:gd name="connsiteY5" fmla="*/ 100140 h 1794975"/>
                    <a:gd name="connsiteX6" fmla="*/ 892801 w 892801"/>
                    <a:gd name="connsiteY6" fmla="*/ 0 h 17949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92801" h="1794975">
                      <a:moveTo>
                        <a:pt x="892801" y="0"/>
                      </a:moveTo>
                      <a:lnTo>
                        <a:pt x="892801" y="1434622"/>
                      </a:lnTo>
                      <a:lnTo>
                        <a:pt x="845919" y="1533379"/>
                      </a:lnTo>
                      <a:cubicBezTo>
                        <a:pt x="735106" y="1711682"/>
                        <a:pt x="584368" y="1792418"/>
                        <a:pt x="440820" y="1794916"/>
                      </a:cubicBezTo>
                      <a:cubicBezTo>
                        <a:pt x="420314" y="1795273"/>
                        <a:pt x="399954" y="1794033"/>
                        <a:pt x="379878" y="1791253"/>
                      </a:cubicBezTo>
                      <a:cubicBezTo>
                        <a:pt x="-41718" y="1732871"/>
                        <a:pt x="-338017" y="995203"/>
                        <a:pt x="763083" y="100140"/>
                      </a:cubicBezTo>
                      <a:lnTo>
                        <a:pt x="89280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3" name="Freeform: Shape 142">
                  <a:extLst>
                    <a:ext uri="{FF2B5EF4-FFF2-40B4-BE49-F238E27FC236}">
                      <a16:creationId xmlns:a16="http://schemas.microsoft.com/office/drawing/2014/main" id="{2CCB9535-280C-59F1-2408-AFAD8D1BE2E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7772637" y="3516901"/>
                  <a:ext cx="893183" cy="1795123"/>
                </a:xfrm>
                <a:custGeom>
                  <a:avLst/>
                  <a:gdLst>
                    <a:gd name="connsiteX0" fmla="*/ 191 w 893183"/>
                    <a:gd name="connsiteY0" fmla="*/ 0 h 1795123"/>
                    <a:gd name="connsiteX1" fmla="*/ 130101 w 893183"/>
                    <a:gd name="connsiteY1" fmla="*/ 100288 h 1795123"/>
                    <a:gd name="connsiteX2" fmla="*/ 513306 w 893183"/>
                    <a:gd name="connsiteY2" fmla="*/ 1791401 h 1795123"/>
                    <a:gd name="connsiteX3" fmla="*/ 47265 w 893183"/>
                    <a:gd name="connsiteY3" fmla="*/ 1533527 h 1795123"/>
                    <a:gd name="connsiteX4" fmla="*/ 192 w 893183"/>
                    <a:gd name="connsiteY4" fmla="*/ 1434367 h 1795123"/>
                    <a:gd name="connsiteX5" fmla="*/ 192 w 893183"/>
                    <a:gd name="connsiteY5" fmla="*/ 1438981 h 1795123"/>
                    <a:gd name="connsiteX6" fmla="*/ 0 w 893183"/>
                    <a:gd name="connsiteY6" fmla="*/ 1439386 h 1795123"/>
                    <a:gd name="connsiteX7" fmla="*/ 0 w 893183"/>
                    <a:gd name="connsiteY7" fmla="*/ 4764 h 1795123"/>
                    <a:gd name="connsiteX8" fmla="*/ 191 w 893183"/>
                    <a:gd name="connsiteY8" fmla="*/ 4616 h 1795123"/>
                    <a:gd name="connsiteX9" fmla="*/ 191 w 893183"/>
                    <a:gd name="connsiteY9" fmla="*/ 0 h 17951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893183" h="1795123">
                      <a:moveTo>
                        <a:pt x="191" y="0"/>
                      </a:moveTo>
                      <a:lnTo>
                        <a:pt x="130101" y="100288"/>
                      </a:lnTo>
                      <a:cubicBezTo>
                        <a:pt x="1231201" y="995351"/>
                        <a:pt x="934902" y="1733019"/>
                        <a:pt x="513306" y="1791401"/>
                      </a:cubicBezTo>
                      <a:cubicBezTo>
                        <a:pt x="352699" y="1813642"/>
                        <a:pt x="173909" y="1737302"/>
                        <a:pt x="47265" y="1533527"/>
                      </a:cubicBezTo>
                      <a:lnTo>
                        <a:pt x="192" y="1434367"/>
                      </a:lnTo>
                      <a:lnTo>
                        <a:pt x="192" y="1438981"/>
                      </a:lnTo>
                      <a:lnTo>
                        <a:pt x="0" y="1439386"/>
                      </a:lnTo>
                      <a:lnTo>
                        <a:pt x="0" y="4764"/>
                      </a:lnTo>
                      <a:lnTo>
                        <a:pt x="191" y="4616"/>
                      </a:lnTo>
                      <a:lnTo>
                        <a:pt x="19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135" name="Group 134">
              <a:extLst>
                <a:ext uri="{FF2B5EF4-FFF2-40B4-BE49-F238E27FC236}">
                  <a16:creationId xmlns:a16="http://schemas.microsoft.com/office/drawing/2014/main" id="{44493786-0B0A-24D5-26A9-8E820E6AB8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 userDrawn="1"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10400269" y="1917604"/>
              <a:ext cx="633413" cy="1862138"/>
              <a:chOff x="5959193" y="333389"/>
              <a:chExt cx="633413" cy="1862138"/>
            </a:xfrm>
          </p:grpSpPr>
          <p:grpSp>
            <p:nvGrpSpPr>
              <p:cNvPr id="136" name="Group 135">
                <a:extLst>
                  <a:ext uri="{FF2B5EF4-FFF2-40B4-BE49-F238E27FC236}">
                    <a16:creationId xmlns:a16="http://schemas.microsoft.com/office/drawing/2014/main" id="{F66FA07F-4726-2875-B812-6BCC5ABCC2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5959192" y="333389"/>
                <a:ext cx="633413" cy="1419225"/>
                <a:chOff x="5959192" y="333389"/>
                <a:chExt cx="633413" cy="1419225"/>
              </a:xfrm>
            </p:grpSpPr>
            <p:sp>
              <p:nvSpPr>
                <p:cNvPr id="138" name="Freeform 68">
                  <a:extLst>
                    <a:ext uri="{FF2B5EF4-FFF2-40B4-BE49-F238E27FC236}">
                      <a16:creationId xmlns:a16="http://schemas.microsoft.com/office/drawing/2014/main" id="{A3457F2F-D92C-2F19-7ECB-5110F6A2BB3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959192" y="333389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39" name="Freeform 69">
                  <a:extLst>
                    <a:ext uri="{FF2B5EF4-FFF2-40B4-BE49-F238E27FC236}">
                      <a16:creationId xmlns:a16="http://schemas.microsoft.com/office/drawing/2014/main" id="{6ABA0333-6EC3-6BEF-E476-C0072364AAE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278280" y="333389"/>
                  <a:ext cx="314325" cy="1419225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sp>
            <p:nvSpPr>
              <p:cNvPr id="137" name="Line 70">
                <a:extLst>
                  <a:ext uri="{FF2B5EF4-FFF2-40B4-BE49-F238E27FC236}">
                    <a16:creationId xmlns:a16="http://schemas.microsoft.com/office/drawing/2014/main" id="{D9E689F1-3CC0-2CE6-27B1-34AA1949B9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 userDrawn="1"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278281" y="333389"/>
                <a:ext cx="0" cy="1862138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6811096D-7051-CD8E-3C9B-63077216B6F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68164" y="6357168"/>
            <a:ext cx="1641986" cy="4616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cap="all" spc="200" baseline="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83375748-D6D7-A497-C19F-581BC0934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31AC1AD6-D101-6CA6-45FC-DC48C0F32D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82800" y="6357600"/>
            <a:ext cx="1641036" cy="460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200" baseline="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226752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3B6B0-54DE-4F2D-84DD-D06CD3B117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68408" y="1187450"/>
            <a:ext cx="6255903" cy="2996901"/>
          </a:xfrm>
        </p:spPr>
        <p:txBody>
          <a:bodyPr>
            <a:noAutofit/>
          </a:bodyPr>
          <a:lstStyle>
            <a:lvl1pPr algn="ctr"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C6B76DB-2767-87C4-10EE-4BBBF2841129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2286000" y="4557712"/>
            <a:ext cx="7659688" cy="1639275"/>
          </a:xfrm>
        </p:spPr>
        <p:txBody>
          <a:bodyPr/>
          <a:lstStyle>
            <a:lvl1pPr marL="0" indent="0" algn="ctr" defTabSz="914400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3"/>
              </a:buClr>
              <a:buFont typeface="Arial" panose="020B0604020202020204" pitchFamily="34" charset="0"/>
              <a:buNone/>
              <a:defRPr lang="en-US" sz="1800" kern="1200" cap="all" spc="300" dirty="0" smtClean="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60000" indent="0" algn="ctr">
              <a:buFont typeface="Arial" panose="020B0604020202020204" pitchFamily="34" charset="0"/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9F4A9DA-0E0F-BB15-37FE-7C47230AF4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8153659" y="716800"/>
            <a:ext cx="3838575" cy="5583025"/>
            <a:chOff x="199766" y="716800"/>
            <a:chExt cx="3838575" cy="5583025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A6D7EE9A-A325-1078-BB60-9FC75CAEB6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2700000">
              <a:off x="890329" y="26237"/>
              <a:ext cx="2457450" cy="3838575"/>
              <a:chOff x="587376" y="280988"/>
              <a:chExt cx="2457450" cy="3838575"/>
            </a:xfrm>
          </p:grpSpPr>
          <p:sp>
            <p:nvSpPr>
              <p:cNvPr id="38" name="Freeform 64">
                <a:extLst>
                  <a:ext uri="{FF2B5EF4-FFF2-40B4-BE49-F238E27FC236}">
                    <a16:creationId xmlns:a16="http://schemas.microsoft.com/office/drawing/2014/main" id="{E3B36E34-9750-EC15-036F-4B675C295A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1443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9" name="Freeform 81">
                <a:extLst>
                  <a:ext uri="{FF2B5EF4-FFF2-40B4-BE49-F238E27FC236}">
                    <a16:creationId xmlns:a16="http://schemas.microsoft.com/office/drawing/2014/main" id="{06586384-27A4-246C-E62A-33558F884F5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205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0" name="Freeform 61">
                <a:extLst>
                  <a:ext uri="{FF2B5EF4-FFF2-40B4-BE49-F238E27FC236}">
                    <a16:creationId xmlns:a16="http://schemas.microsoft.com/office/drawing/2014/main" id="{5AA0A056-987B-0766-D8E8-C8D89A7EC7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1443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1" name="Freeform 78">
                <a:extLst>
                  <a:ext uri="{FF2B5EF4-FFF2-40B4-BE49-F238E27FC236}">
                    <a16:creationId xmlns:a16="http://schemas.microsoft.com/office/drawing/2014/main" id="{B8359D64-1AAE-C3D6-1AEB-701A902686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205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2" name="Freeform 84">
                <a:extLst>
                  <a:ext uri="{FF2B5EF4-FFF2-40B4-BE49-F238E27FC236}">
                    <a16:creationId xmlns:a16="http://schemas.microsoft.com/office/drawing/2014/main" id="{40C577F2-9B8C-9987-0FDA-0B46E995AE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967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3" name="Freeform 87">
                <a:extLst>
                  <a:ext uri="{FF2B5EF4-FFF2-40B4-BE49-F238E27FC236}">
                    <a16:creationId xmlns:a16="http://schemas.microsoft.com/office/drawing/2014/main" id="{E4A8A441-14F2-1181-7C03-9AF4D75DE0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967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4" name="Freeform 60">
                <a:extLst>
                  <a:ext uri="{FF2B5EF4-FFF2-40B4-BE49-F238E27FC236}">
                    <a16:creationId xmlns:a16="http://schemas.microsoft.com/office/drawing/2014/main" id="{3A0F5B06-DAD1-414A-4045-AC17788009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80988"/>
                <a:ext cx="319088" cy="1419225"/>
              </a:xfrm>
              <a:custGeom>
                <a:avLst/>
                <a:gdLst>
                  <a:gd name="T0" fmla="*/ 0 w 67"/>
                  <a:gd name="T1" fmla="*/ 0 h 298"/>
                  <a:gd name="T2" fmla="*/ 0 w 67"/>
                  <a:gd name="T3" fmla="*/ 298 h 298"/>
                  <a:gd name="T4" fmla="*/ 67 w 67"/>
                  <a:gd name="T5" fmla="*/ 149 h 298"/>
                  <a:gd name="T6" fmla="*/ 0 w 67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7" y="208"/>
                      <a:pt x="67" y="149"/>
                    </a:cubicBezTo>
                    <a:cubicBezTo>
                      <a:pt x="67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5" name="Freeform 59">
                <a:extLst>
                  <a:ext uri="{FF2B5EF4-FFF2-40B4-BE49-F238E27FC236}">
                    <a16:creationId xmlns:a16="http://schemas.microsoft.com/office/drawing/2014/main" id="{6EAB1EB7-4688-82CC-051F-DB66DE38B8B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497013" y="280988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6" name="Freeform 62">
                <a:extLst>
                  <a:ext uri="{FF2B5EF4-FFF2-40B4-BE49-F238E27FC236}">
                    <a16:creationId xmlns:a16="http://schemas.microsoft.com/office/drawing/2014/main" id="{A9AB2401-8BD6-D082-7D34-198A6545D12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1390651"/>
                <a:ext cx="1228725" cy="761999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7" name="Freeform 65">
                <a:extLst>
                  <a:ext uri="{FF2B5EF4-FFF2-40B4-BE49-F238E27FC236}">
                    <a16:creationId xmlns:a16="http://schemas.microsoft.com/office/drawing/2014/main" id="{3A90FDBC-4B7A-EDE5-0D04-338D0D4465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1362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0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8" name="Freeform 79">
                <a:extLst>
                  <a:ext uri="{FF2B5EF4-FFF2-40B4-BE49-F238E27FC236}">
                    <a16:creationId xmlns:a16="http://schemas.microsoft.com/office/drawing/2014/main" id="{A8D3C6B9-6FD6-25DA-E318-38517D1729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124075"/>
                <a:ext cx="1228725" cy="790575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9" name="Freeform 82">
                <a:extLst>
                  <a:ext uri="{FF2B5EF4-FFF2-40B4-BE49-F238E27FC236}">
                    <a16:creationId xmlns:a16="http://schemas.microsoft.com/office/drawing/2014/main" id="{7B45605F-50DD-B936-79D0-4D5D3DCCF6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124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0" name="Freeform 85">
                <a:extLst>
                  <a:ext uri="{FF2B5EF4-FFF2-40B4-BE49-F238E27FC236}">
                    <a16:creationId xmlns:a16="http://schemas.microsoft.com/office/drawing/2014/main" id="{AA2CCC3A-D444-734A-6925-5778565003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886075"/>
                <a:ext cx="1228725" cy="790575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1" name="Freeform 88">
                <a:extLst>
                  <a:ext uri="{FF2B5EF4-FFF2-40B4-BE49-F238E27FC236}">
                    <a16:creationId xmlns:a16="http://schemas.microsoft.com/office/drawing/2014/main" id="{A2BD9A0D-1346-B3F5-7383-79EB805ABD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886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16EB22E5-C3DE-A015-B732-9C99977BB7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587376" y="280988"/>
                <a:ext cx="2457450" cy="3838575"/>
                <a:chOff x="587376" y="280988"/>
                <a:chExt cx="2457450" cy="3838575"/>
              </a:xfrm>
            </p:grpSpPr>
            <p:sp>
              <p:nvSpPr>
                <p:cNvPr id="53" name="Line 63">
                  <a:extLst>
                    <a:ext uri="{FF2B5EF4-FFF2-40B4-BE49-F238E27FC236}">
                      <a16:creationId xmlns:a16="http://schemas.microsoft.com/office/drawing/2014/main" id="{93CF15FE-A466-3FBE-1E87-307BF004FC3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443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4" name="Line 66">
                  <a:extLst>
                    <a:ext uri="{FF2B5EF4-FFF2-40B4-BE49-F238E27FC236}">
                      <a16:creationId xmlns:a16="http://schemas.microsoft.com/office/drawing/2014/main" id="{3C84471E-53D8-C7CA-359C-EA3D084335B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1443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5" name="Line 67">
                  <a:extLst>
                    <a:ext uri="{FF2B5EF4-FFF2-40B4-BE49-F238E27FC236}">
                      <a16:creationId xmlns:a16="http://schemas.microsoft.com/office/drawing/2014/main" id="{BC3DC9EB-7ADF-8A40-A0B1-806A49FDD16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80988"/>
                  <a:ext cx="0" cy="3838575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6" name="Line 80">
                  <a:extLst>
                    <a:ext uri="{FF2B5EF4-FFF2-40B4-BE49-F238E27FC236}">
                      <a16:creationId xmlns:a16="http://schemas.microsoft.com/office/drawing/2014/main" id="{A9814A17-E78A-F4E9-E11C-91D474D977B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205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7" name="Line 83">
                  <a:extLst>
                    <a:ext uri="{FF2B5EF4-FFF2-40B4-BE49-F238E27FC236}">
                      <a16:creationId xmlns:a16="http://schemas.microsoft.com/office/drawing/2014/main" id="{317CBEE3-C973-721D-F6E1-B01AB38460A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205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8" name="Line 86">
                  <a:extLst>
                    <a:ext uri="{FF2B5EF4-FFF2-40B4-BE49-F238E27FC236}">
                      <a16:creationId xmlns:a16="http://schemas.microsoft.com/office/drawing/2014/main" id="{B94FEC87-B417-D6A3-C64B-28FBFF77E6B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967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9" name="Line 89">
                  <a:extLst>
                    <a:ext uri="{FF2B5EF4-FFF2-40B4-BE49-F238E27FC236}">
                      <a16:creationId xmlns:a16="http://schemas.microsoft.com/office/drawing/2014/main" id="{E06EF271-57E5-EEF4-D040-2024C9C5E22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967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8B6F3B2D-71C3-22D2-3FE7-AEB56473B0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3500000">
              <a:off x="480743" y="3311698"/>
              <a:ext cx="1785984" cy="2211229"/>
              <a:chOff x="3125006" y="3171595"/>
              <a:chExt cx="1785984" cy="2211229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97575CCE-8AB7-7F62-6647-54A79E708F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36819" y="3174345"/>
                <a:ext cx="1760933" cy="2208479"/>
                <a:chOff x="4749017" y="2998646"/>
                <a:chExt cx="1760933" cy="2208479"/>
              </a:xfrm>
            </p:grpSpPr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B17ABC5D-B6B9-F1AF-A5E6-4E86BF39735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 noChangeAspect="1"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flipH="1">
                  <a:off x="5630197" y="2998646"/>
                  <a:ext cx="0" cy="2208479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9D90BB42-FD51-C2C9-345D-87DED4AC79F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 noChangeAspect="1"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rot="10800000" flipH="1">
                  <a:off x="4749017" y="4416771"/>
                  <a:ext cx="1760933" cy="0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" name="Rectangle 30">
                  <a:extLst>
                    <a:ext uri="{FF2B5EF4-FFF2-40B4-BE49-F238E27FC236}">
                      <a16:creationId xmlns:a16="http://schemas.microsoft.com/office/drawing/2014/main" id="{385D3C2A-6509-6882-27B6-96C8742214B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136242" y="3224252"/>
                  <a:ext cx="987915" cy="987915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7" name="Rectangle 30">
                  <a:extLst>
                    <a:ext uri="{FF2B5EF4-FFF2-40B4-BE49-F238E27FC236}">
                      <a16:creationId xmlns:a16="http://schemas.microsoft.com/office/drawing/2014/main" id="{4BF0830E-092E-8582-FD37-25EBB95D93E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327037" y="3070731"/>
                  <a:ext cx="606323" cy="606323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C380A303-EA12-90C6-733E-C85628E6E95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25006" y="3171595"/>
                <a:ext cx="1785984" cy="1799739"/>
                <a:chOff x="6879836" y="3516901"/>
                <a:chExt cx="1785984" cy="1799739"/>
              </a:xfrm>
            </p:grpSpPr>
            <p:sp>
              <p:nvSpPr>
                <p:cNvPr id="32" name="Freeform: Shape 31">
                  <a:extLst>
                    <a:ext uri="{FF2B5EF4-FFF2-40B4-BE49-F238E27FC236}">
                      <a16:creationId xmlns:a16="http://schemas.microsoft.com/office/drawing/2014/main" id="{641257D7-35B4-17E4-164F-621D979A03D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6879836" y="3521665"/>
                  <a:ext cx="892801" cy="1794975"/>
                </a:xfrm>
                <a:custGeom>
                  <a:avLst/>
                  <a:gdLst>
                    <a:gd name="connsiteX0" fmla="*/ 892801 w 892801"/>
                    <a:gd name="connsiteY0" fmla="*/ 0 h 1794975"/>
                    <a:gd name="connsiteX1" fmla="*/ 892801 w 892801"/>
                    <a:gd name="connsiteY1" fmla="*/ 1434622 h 1794975"/>
                    <a:gd name="connsiteX2" fmla="*/ 845919 w 892801"/>
                    <a:gd name="connsiteY2" fmla="*/ 1533379 h 1794975"/>
                    <a:gd name="connsiteX3" fmla="*/ 440820 w 892801"/>
                    <a:gd name="connsiteY3" fmla="*/ 1794916 h 1794975"/>
                    <a:gd name="connsiteX4" fmla="*/ 379878 w 892801"/>
                    <a:gd name="connsiteY4" fmla="*/ 1791253 h 1794975"/>
                    <a:gd name="connsiteX5" fmla="*/ 763083 w 892801"/>
                    <a:gd name="connsiteY5" fmla="*/ 100140 h 1794975"/>
                    <a:gd name="connsiteX6" fmla="*/ 892801 w 892801"/>
                    <a:gd name="connsiteY6" fmla="*/ 0 h 17949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92801" h="1794975">
                      <a:moveTo>
                        <a:pt x="892801" y="0"/>
                      </a:moveTo>
                      <a:lnTo>
                        <a:pt x="892801" y="1434622"/>
                      </a:lnTo>
                      <a:lnTo>
                        <a:pt x="845919" y="1533379"/>
                      </a:lnTo>
                      <a:cubicBezTo>
                        <a:pt x="735106" y="1711682"/>
                        <a:pt x="584368" y="1792418"/>
                        <a:pt x="440820" y="1794916"/>
                      </a:cubicBezTo>
                      <a:cubicBezTo>
                        <a:pt x="420314" y="1795273"/>
                        <a:pt x="399954" y="1794033"/>
                        <a:pt x="379878" y="1791253"/>
                      </a:cubicBezTo>
                      <a:cubicBezTo>
                        <a:pt x="-41718" y="1732871"/>
                        <a:pt x="-338017" y="995203"/>
                        <a:pt x="763083" y="100140"/>
                      </a:cubicBezTo>
                      <a:lnTo>
                        <a:pt x="89280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" name="Freeform: Shape 32">
                  <a:extLst>
                    <a:ext uri="{FF2B5EF4-FFF2-40B4-BE49-F238E27FC236}">
                      <a16:creationId xmlns:a16="http://schemas.microsoft.com/office/drawing/2014/main" id="{6F3910AB-8CA8-F456-4738-9F48854BD06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7772637" y="3516901"/>
                  <a:ext cx="893183" cy="1795123"/>
                </a:xfrm>
                <a:custGeom>
                  <a:avLst/>
                  <a:gdLst>
                    <a:gd name="connsiteX0" fmla="*/ 191 w 893183"/>
                    <a:gd name="connsiteY0" fmla="*/ 0 h 1795123"/>
                    <a:gd name="connsiteX1" fmla="*/ 130101 w 893183"/>
                    <a:gd name="connsiteY1" fmla="*/ 100288 h 1795123"/>
                    <a:gd name="connsiteX2" fmla="*/ 513306 w 893183"/>
                    <a:gd name="connsiteY2" fmla="*/ 1791401 h 1795123"/>
                    <a:gd name="connsiteX3" fmla="*/ 47265 w 893183"/>
                    <a:gd name="connsiteY3" fmla="*/ 1533527 h 1795123"/>
                    <a:gd name="connsiteX4" fmla="*/ 192 w 893183"/>
                    <a:gd name="connsiteY4" fmla="*/ 1434367 h 1795123"/>
                    <a:gd name="connsiteX5" fmla="*/ 192 w 893183"/>
                    <a:gd name="connsiteY5" fmla="*/ 1438981 h 1795123"/>
                    <a:gd name="connsiteX6" fmla="*/ 0 w 893183"/>
                    <a:gd name="connsiteY6" fmla="*/ 1439386 h 1795123"/>
                    <a:gd name="connsiteX7" fmla="*/ 0 w 893183"/>
                    <a:gd name="connsiteY7" fmla="*/ 4764 h 1795123"/>
                    <a:gd name="connsiteX8" fmla="*/ 191 w 893183"/>
                    <a:gd name="connsiteY8" fmla="*/ 4616 h 1795123"/>
                    <a:gd name="connsiteX9" fmla="*/ 191 w 893183"/>
                    <a:gd name="connsiteY9" fmla="*/ 0 h 17951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893183" h="1795123">
                      <a:moveTo>
                        <a:pt x="191" y="0"/>
                      </a:moveTo>
                      <a:lnTo>
                        <a:pt x="130101" y="100288"/>
                      </a:lnTo>
                      <a:cubicBezTo>
                        <a:pt x="1231201" y="995351"/>
                        <a:pt x="934902" y="1733019"/>
                        <a:pt x="513306" y="1791401"/>
                      </a:cubicBezTo>
                      <a:cubicBezTo>
                        <a:pt x="352699" y="1813642"/>
                        <a:pt x="173909" y="1737302"/>
                        <a:pt x="47265" y="1533527"/>
                      </a:cubicBezTo>
                      <a:lnTo>
                        <a:pt x="192" y="1434367"/>
                      </a:lnTo>
                      <a:lnTo>
                        <a:pt x="192" y="1438981"/>
                      </a:lnTo>
                      <a:lnTo>
                        <a:pt x="0" y="1439386"/>
                      </a:lnTo>
                      <a:lnTo>
                        <a:pt x="0" y="4764"/>
                      </a:lnTo>
                      <a:lnTo>
                        <a:pt x="191" y="4616"/>
                      </a:lnTo>
                      <a:lnTo>
                        <a:pt x="19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B586CB42-F5B6-83EC-94BC-143860A116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0800000">
              <a:off x="555957" y="5230097"/>
              <a:ext cx="641183" cy="1069728"/>
              <a:chOff x="6484112" y="2967038"/>
              <a:chExt cx="641183" cy="1069728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635060AB-ED2F-208F-81B5-BEB45F802F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6808136" y="2967038"/>
                <a:ext cx="317159" cy="932400"/>
                <a:chOff x="6808136" y="2967038"/>
                <a:chExt cx="317159" cy="932400"/>
              </a:xfrm>
            </p:grpSpPr>
            <p:sp>
              <p:nvSpPr>
                <p:cNvPr id="27" name="Freeform 68">
                  <a:extLst>
                    <a:ext uri="{FF2B5EF4-FFF2-40B4-BE49-F238E27FC236}">
                      <a16:creationId xmlns:a16="http://schemas.microsoft.com/office/drawing/2014/main" id="{6E687AEB-A199-BAD0-2E9A-3ACBFE28411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808136" y="2967038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8" name="Freeform 69">
                  <a:extLst>
                    <a:ext uri="{FF2B5EF4-FFF2-40B4-BE49-F238E27FC236}">
                      <a16:creationId xmlns:a16="http://schemas.microsoft.com/office/drawing/2014/main" id="{DAFE85D5-581E-A320-6774-95E0233C56C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967908" y="2967038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9" name="Line 70">
                  <a:extLst>
                    <a:ext uri="{FF2B5EF4-FFF2-40B4-BE49-F238E27FC236}">
                      <a16:creationId xmlns:a16="http://schemas.microsoft.com/office/drawing/2014/main" id="{7270347A-DB8B-CFEA-D5B1-DBC3659BBEA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967908" y="2967038"/>
                  <a:ext cx="0" cy="9324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21965131-3F3E-E213-B710-81D71722A9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18900000" flipH="1">
                <a:off x="6484112" y="3104366"/>
                <a:ext cx="317159" cy="932400"/>
                <a:chOff x="6808136" y="2967038"/>
                <a:chExt cx="317159" cy="932400"/>
              </a:xfrm>
            </p:grpSpPr>
            <p:sp>
              <p:nvSpPr>
                <p:cNvPr id="22" name="Freeform 68">
                  <a:extLst>
                    <a:ext uri="{FF2B5EF4-FFF2-40B4-BE49-F238E27FC236}">
                      <a16:creationId xmlns:a16="http://schemas.microsoft.com/office/drawing/2014/main" id="{A3D07104-0A30-F679-34AF-C21FD6FACE8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808136" y="2967038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3" name="Freeform 69">
                  <a:extLst>
                    <a:ext uri="{FF2B5EF4-FFF2-40B4-BE49-F238E27FC236}">
                      <a16:creationId xmlns:a16="http://schemas.microsoft.com/office/drawing/2014/main" id="{B13E5798-2DCB-9131-C54F-6F0D08D86F5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967908" y="2967038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5" name="Line 70">
                  <a:extLst>
                    <a:ext uri="{FF2B5EF4-FFF2-40B4-BE49-F238E27FC236}">
                      <a16:creationId xmlns:a16="http://schemas.microsoft.com/office/drawing/2014/main" id="{2F125324-9871-5BDF-13D3-6E4113AFD05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967908" y="2967038"/>
                  <a:ext cx="0" cy="9324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BE0CCD1F-2B54-D361-E053-5FF87DD59B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92855" y="716800"/>
            <a:ext cx="3838575" cy="5583025"/>
            <a:chOff x="199766" y="716800"/>
            <a:chExt cx="3838575" cy="5583025"/>
          </a:xfrm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B3F3EEBC-EBC4-0038-38A9-A494FED7A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2700000">
              <a:off x="890329" y="26237"/>
              <a:ext cx="2457450" cy="3838575"/>
              <a:chOff x="587376" y="280988"/>
              <a:chExt cx="2457450" cy="3838575"/>
            </a:xfrm>
          </p:grpSpPr>
          <p:sp>
            <p:nvSpPr>
              <p:cNvPr id="80" name="Freeform 64">
                <a:extLst>
                  <a:ext uri="{FF2B5EF4-FFF2-40B4-BE49-F238E27FC236}">
                    <a16:creationId xmlns:a16="http://schemas.microsoft.com/office/drawing/2014/main" id="{581DA3CF-C0A0-8E1A-B2CA-B465ACA6C8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1443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1" name="Freeform 81">
                <a:extLst>
                  <a:ext uri="{FF2B5EF4-FFF2-40B4-BE49-F238E27FC236}">
                    <a16:creationId xmlns:a16="http://schemas.microsoft.com/office/drawing/2014/main" id="{DB32943F-D66E-F068-1ECE-FF375616F2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205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2" name="Freeform 61">
                <a:extLst>
                  <a:ext uri="{FF2B5EF4-FFF2-40B4-BE49-F238E27FC236}">
                    <a16:creationId xmlns:a16="http://schemas.microsoft.com/office/drawing/2014/main" id="{3B13BE8F-A9CD-C462-43E9-D182FCF05E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1443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3" name="Freeform 78">
                <a:extLst>
                  <a:ext uri="{FF2B5EF4-FFF2-40B4-BE49-F238E27FC236}">
                    <a16:creationId xmlns:a16="http://schemas.microsoft.com/office/drawing/2014/main" id="{F75852E9-400B-CA0A-4A1A-0B754AE008F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205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4" name="Freeform 84">
                <a:extLst>
                  <a:ext uri="{FF2B5EF4-FFF2-40B4-BE49-F238E27FC236}">
                    <a16:creationId xmlns:a16="http://schemas.microsoft.com/office/drawing/2014/main" id="{1D8ECB49-B6E6-DA8C-61EE-CB6BB20FF4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967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5" name="Freeform 87">
                <a:extLst>
                  <a:ext uri="{FF2B5EF4-FFF2-40B4-BE49-F238E27FC236}">
                    <a16:creationId xmlns:a16="http://schemas.microsoft.com/office/drawing/2014/main" id="{53A3DB70-240A-ADEB-E7B2-84B3837F44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967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6" name="Freeform 60">
                <a:extLst>
                  <a:ext uri="{FF2B5EF4-FFF2-40B4-BE49-F238E27FC236}">
                    <a16:creationId xmlns:a16="http://schemas.microsoft.com/office/drawing/2014/main" id="{9B713D37-E240-145B-9C3E-F8D262CF7B9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80988"/>
                <a:ext cx="319088" cy="1419225"/>
              </a:xfrm>
              <a:custGeom>
                <a:avLst/>
                <a:gdLst>
                  <a:gd name="T0" fmla="*/ 0 w 67"/>
                  <a:gd name="T1" fmla="*/ 0 h 298"/>
                  <a:gd name="T2" fmla="*/ 0 w 67"/>
                  <a:gd name="T3" fmla="*/ 298 h 298"/>
                  <a:gd name="T4" fmla="*/ 67 w 67"/>
                  <a:gd name="T5" fmla="*/ 149 h 298"/>
                  <a:gd name="T6" fmla="*/ 0 w 67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7" y="208"/>
                      <a:pt x="67" y="149"/>
                    </a:cubicBezTo>
                    <a:cubicBezTo>
                      <a:pt x="67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7" name="Freeform 59">
                <a:extLst>
                  <a:ext uri="{FF2B5EF4-FFF2-40B4-BE49-F238E27FC236}">
                    <a16:creationId xmlns:a16="http://schemas.microsoft.com/office/drawing/2014/main" id="{17B81BF5-2C3A-46BE-E721-022FD3C1F46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497013" y="280988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8" name="Freeform 62">
                <a:extLst>
                  <a:ext uri="{FF2B5EF4-FFF2-40B4-BE49-F238E27FC236}">
                    <a16:creationId xmlns:a16="http://schemas.microsoft.com/office/drawing/2014/main" id="{2885C111-E5DD-8443-FE17-0569B46EC84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1390651"/>
                <a:ext cx="1228725" cy="761999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9" name="Freeform 65">
                <a:extLst>
                  <a:ext uri="{FF2B5EF4-FFF2-40B4-BE49-F238E27FC236}">
                    <a16:creationId xmlns:a16="http://schemas.microsoft.com/office/drawing/2014/main" id="{029DD684-1B88-2889-DA3A-5870D67614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1362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0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0" name="Freeform 79">
                <a:extLst>
                  <a:ext uri="{FF2B5EF4-FFF2-40B4-BE49-F238E27FC236}">
                    <a16:creationId xmlns:a16="http://schemas.microsoft.com/office/drawing/2014/main" id="{3C566D20-0174-75CC-D855-AB274699D8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124075"/>
                <a:ext cx="1228725" cy="790575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1" name="Freeform 82">
                <a:extLst>
                  <a:ext uri="{FF2B5EF4-FFF2-40B4-BE49-F238E27FC236}">
                    <a16:creationId xmlns:a16="http://schemas.microsoft.com/office/drawing/2014/main" id="{36A8E32A-151B-A3D3-49DE-6008D6C45F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124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2" name="Freeform 85">
                <a:extLst>
                  <a:ext uri="{FF2B5EF4-FFF2-40B4-BE49-F238E27FC236}">
                    <a16:creationId xmlns:a16="http://schemas.microsoft.com/office/drawing/2014/main" id="{76E7A491-283C-6A17-EB8C-B02383E9A2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886075"/>
                <a:ext cx="1228725" cy="790575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3" name="Freeform 88">
                <a:extLst>
                  <a:ext uri="{FF2B5EF4-FFF2-40B4-BE49-F238E27FC236}">
                    <a16:creationId xmlns:a16="http://schemas.microsoft.com/office/drawing/2014/main" id="{E91E0A05-94DE-D7F7-3A60-DEA330713B3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886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grpSp>
            <p:nvGrpSpPr>
              <p:cNvPr id="94" name="Group 93">
                <a:extLst>
                  <a:ext uri="{FF2B5EF4-FFF2-40B4-BE49-F238E27FC236}">
                    <a16:creationId xmlns:a16="http://schemas.microsoft.com/office/drawing/2014/main" id="{FF3DE174-682A-6361-8639-CDA2D81AA0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587376" y="280988"/>
                <a:ext cx="2457450" cy="3838575"/>
                <a:chOff x="587376" y="280988"/>
                <a:chExt cx="2457450" cy="3838575"/>
              </a:xfrm>
            </p:grpSpPr>
            <p:sp>
              <p:nvSpPr>
                <p:cNvPr id="95" name="Line 63">
                  <a:extLst>
                    <a:ext uri="{FF2B5EF4-FFF2-40B4-BE49-F238E27FC236}">
                      <a16:creationId xmlns:a16="http://schemas.microsoft.com/office/drawing/2014/main" id="{2234DE9F-CB30-6186-5B72-493836DF141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443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96" name="Line 66">
                  <a:extLst>
                    <a:ext uri="{FF2B5EF4-FFF2-40B4-BE49-F238E27FC236}">
                      <a16:creationId xmlns:a16="http://schemas.microsoft.com/office/drawing/2014/main" id="{DAF283E5-22FA-93DD-FB58-AA9A0424C93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1443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97" name="Line 67">
                  <a:extLst>
                    <a:ext uri="{FF2B5EF4-FFF2-40B4-BE49-F238E27FC236}">
                      <a16:creationId xmlns:a16="http://schemas.microsoft.com/office/drawing/2014/main" id="{CE496269-4163-B3BB-A9E1-56F00C65A09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80988"/>
                  <a:ext cx="0" cy="3838575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98" name="Line 80">
                  <a:extLst>
                    <a:ext uri="{FF2B5EF4-FFF2-40B4-BE49-F238E27FC236}">
                      <a16:creationId xmlns:a16="http://schemas.microsoft.com/office/drawing/2014/main" id="{90179A3F-210B-6566-A4A2-F50DAB4E89D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205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99" name="Line 83">
                  <a:extLst>
                    <a:ext uri="{FF2B5EF4-FFF2-40B4-BE49-F238E27FC236}">
                      <a16:creationId xmlns:a16="http://schemas.microsoft.com/office/drawing/2014/main" id="{772AEF66-4E36-6C46-BEE9-2E18CDC2AE9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205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00" name="Line 86">
                  <a:extLst>
                    <a:ext uri="{FF2B5EF4-FFF2-40B4-BE49-F238E27FC236}">
                      <a16:creationId xmlns:a16="http://schemas.microsoft.com/office/drawing/2014/main" id="{258703F6-E13A-5C69-B4D3-DE791D24F11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967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01" name="Line 89">
                  <a:extLst>
                    <a:ext uri="{FF2B5EF4-FFF2-40B4-BE49-F238E27FC236}">
                      <a16:creationId xmlns:a16="http://schemas.microsoft.com/office/drawing/2014/main" id="{EEC221A3-F3A0-F165-B37C-BF65A34237A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967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E1BE042E-E49B-4A5F-357E-8DB2C56DDB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3500000">
              <a:off x="480743" y="3311698"/>
              <a:ext cx="1785984" cy="2211229"/>
              <a:chOff x="3125006" y="3171595"/>
              <a:chExt cx="1785984" cy="2211229"/>
            </a:xfrm>
          </p:grpSpPr>
          <p:grpSp>
            <p:nvGrpSpPr>
              <p:cNvPr id="72" name="Group 71">
                <a:extLst>
                  <a:ext uri="{FF2B5EF4-FFF2-40B4-BE49-F238E27FC236}">
                    <a16:creationId xmlns:a16="http://schemas.microsoft.com/office/drawing/2014/main" id="{C166BC29-F4E6-A651-BD21-70A8B85B4D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36819" y="3174345"/>
                <a:ext cx="1760933" cy="2208479"/>
                <a:chOff x="4749017" y="2998646"/>
                <a:chExt cx="1760933" cy="2208479"/>
              </a:xfrm>
            </p:grpSpPr>
            <p:cxnSp>
              <p:nvCxnSpPr>
                <p:cNvPr id="76" name="Straight Connector 75">
                  <a:extLst>
                    <a:ext uri="{FF2B5EF4-FFF2-40B4-BE49-F238E27FC236}">
                      <a16:creationId xmlns:a16="http://schemas.microsoft.com/office/drawing/2014/main" id="{6002A7A7-B4BB-9C4C-3948-E72F7F44D1F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 noChangeAspect="1"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flipH="1">
                  <a:off x="5630197" y="2998646"/>
                  <a:ext cx="0" cy="2208479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Straight Connector 76">
                  <a:extLst>
                    <a:ext uri="{FF2B5EF4-FFF2-40B4-BE49-F238E27FC236}">
                      <a16:creationId xmlns:a16="http://schemas.microsoft.com/office/drawing/2014/main" id="{CF73A36C-4216-A151-D845-77BCCDC9E71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 noChangeAspect="1"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rot="10800000" flipH="1">
                  <a:off x="4749017" y="4416771"/>
                  <a:ext cx="1760933" cy="0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8" name="Rectangle 30">
                  <a:extLst>
                    <a:ext uri="{FF2B5EF4-FFF2-40B4-BE49-F238E27FC236}">
                      <a16:creationId xmlns:a16="http://schemas.microsoft.com/office/drawing/2014/main" id="{5BBF4110-E046-056F-4D58-88966101088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136242" y="3224252"/>
                  <a:ext cx="987915" cy="987915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9" name="Rectangle 30">
                  <a:extLst>
                    <a:ext uri="{FF2B5EF4-FFF2-40B4-BE49-F238E27FC236}">
                      <a16:creationId xmlns:a16="http://schemas.microsoft.com/office/drawing/2014/main" id="{809EE42A-5648-154F-432A-D9F3570862D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327037" y="3070731"/>
                  <a:ext cx="606323" cy="606323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73" name="Group 72">
                <a:extLst>
                  <a:ext uri="{FF2B5EF4-FFF2-40B4-BE49-F238E27FC236}">
                    <a16:creationId xmlns:a16="http://schemas.microsoft.com/office/drawing/2014/main" id="{A783DC31-F0EF-CF42-ED90-75B1ABD16C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25006" y="3171595"/>
                <a:ext cx="1785984" cy="1799739"/>
                <a:chOff x="6879836" y="3516901"/>
                <a:chExt cx="1785984" cy="1799739"/>
              </a:xfrm>
            </p:grpSpPr>
            <p:sp>
              <p:nvSpPr>
                <p:cNvPr id="74" name="Freeform: Shape 73">
                  <a:extLst>
                    <a:ext uri="{FF2B5EF4-FFF2-40B4-BE49-F238E27FC236}">
                      <a16:creationId xmlns:a16="http://schemas.microsoft.com/office/drawing/2014/main" id="{798C938D-4846-6187-1846-8DF73B4DD1D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6879836" y="3521665"/>
                  <a:ext cx="892801" cy="1794975"/>
                </a:xfrm>
                <a:custGeom>
                  <a:avLst/>
                  <a:gdLst>
                    <a:gd name="connsiteX0" fmla="*/ 892801 w 892801"/>
                    <a:gd name="connsiteY0" fmla="*/ 0 h 1794975"/>
                    <a:gd name="connsiteX1" fmla="*/ 892801 w 892801"/>
                    <a:gd name="connsiteY1" fmla="*/ 1434622 h 1794975"/>
                    <a:gd name="connsiteX2" fmla="*/ 845919 w 892801"/>
                    <a:gd name="connsiteY2" fmla="*/ 1533379 h 1794975"/>
                    <a:gd name="connsiteX3" fmla="*/ 440820 w 892801"/>
                    <a:gd name="connsiteY3" fmla="*/ 1794916 h 1794975"/>
                    <a:gd name="connsiteX4" fmla="*/ 379878 w 892801"/>
                    <a:gd name="connsiteY4" fmla="*/ 1791253 h 1794975"/>
                    <a:gd name="connsiteX5" fmla="*/ 763083 w 892801"/>
                    <a:gd name="connsiteY5" fmla="*/ 100140 h 1794975"/>
                    <a:gd name="connsiteX6" fmla="*/ 892801 w 892801"/>
                    <a:gd name="connsiteY6" fmla="*/ 0 h 17949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92801" h="1794975">
                      <a:moveTo>
                        <a:pt x="892801" y="0"/>
                      </a:moveTo>
                      <a:lnTo>
                        <a:pt x="892801" y="1434622"/>
                      </a:lnTo>
                      <a:lnTo>
                        <a:pt x="845919" y="1533379"/>
                      </a:lnTo>
                      <a:cubicBezTo>
                        <a:pt x="735106" y="1711682"/>
                        <a:pt x="584368" y="1792418"/>
                        <a:pt x="440820" y="1794916"/>
                      </a:cubicBezTo>
                      <a:cubicBezTo>
                        <a:pt x="420314" y="1795273"/>
                        <a:pt x="399954" y="1794033"/>
                        <a:pt x="379878" y="1791253"/>
                      </a:cubicBezTo>
                      <a:cubicBezTo>
                        <a:pt x="-41718" y="1732871"/>
                        <a:pt x="-338017" y="995203"/>
                        <a:pt x="763083" y="100140"/>
                      </a:cubicBezTo>
                      <a:lnTo>
                        <a:pt x="89280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5" name="Freeform: Shape 74">
                  <a:extLst>
                    <a:ext uri="{FF2B5EF4-FFF2-40B4-BE49-F238E27FC236}">
                      <a16:creationId xmlns:a16="http://schemas.microsoft.com/office/drawing/2014/main" id="{E52F3A13-6583-B19D-8326-EDCA4E9994D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7772637" y="3516901"/>
                  <a:ext cx="893183" cy="1795123"/>
                </a:xfrm>
                <a:custGeom>
                  <a:avLst/>
                  <a:gdLst>
                    <a:gd name="connsiteX0" fmla="*/ 191 w 893183"/>
                    <a:gd name="connsiteY0" fmla="*/ 0 h 1795123"/>
                    <a:gd name="connsiteX1" fmla="*/ 130101 w 893183"/>
                    <a:gd name="connsiteY1" fmla="*/ 100288 h 1795123"/>
                    <a:gd name="connsiteX2" fmla="*/ 513306 w 893183"/>
                    <a:gd name="connsiteY2" fmla="*/ 1791401 h 1795123"/>
                    <a:gd name="connsiteX3" fmla="*/ 47265 w 893183"/>
                    <a:gd name="connsiteY3" fmla="*/ 1533527 h 1795123"/>
                    <a:gd name="connsiteX4" fmla="*/ 192 w 893183"/>
                    <a:gd name="connsiteY4" fmla="*/ 1434367 h 1795123"/>
                    <a:gd name="connsiteX5" fmla="*/ 192 w 893183"/>
                    <a:gd name="connsiteY5" fmla="*/ 1438981 h 1795123"/>
                    <a:gd name="connsiteX6" fmla="*/ 0 w 893183"/>
                    <a:gd name="connsiteY6" fmla="*/ 1439386 h 1795123"/>
                    <a:gd name="connsiteX7" fmla="*/ 0 w 893183"/>
                    <a:gd name="connsiteY7" fmla="*/ 4764 h 1795123"/>
                    <a:gd name="connsiteX8" fmla="*/ 191 w 893183"/>
                    <a:gd name="connsiteY8" fmla="*/ 4616 h 1795123"/>
                    <a:gd name="connsiteX9" fmla="*/ 191 w 893183"/>
                    <a:gd name="connsiteY9" fmla="*/ 0 h 17951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893183" h="1795123">
                      <a:moveTo>
                        <a:pt x="191" y="0"/>
                      </a:moveTo>
                      <a:lnTo>
                        <a:pt x="130101" y="100288"/>
                      </a:lnTo>
                      <a:cubicBezTo>
                        <a:pt x="1231201" y="995351"/>
                        <a:pt x="934902" y="1733019"/>
                        <a:pt x="513306" y="1791401"/>
                      </a:cubicBezTo>
                      <a:cubicBezTo>
                        <a:pt x="352699" y="1813642"/>
                        <a:pt x="173909" y="1737302"/>
                        <a:pt x="47265" y="1533527"/>
                      </a:cubicBezTo>
                      <a:lnTo>
                        <a:pt x="192" y="1434367"/>
                      </a:lnTo>
                      <a:lnTo>
                        <a:pt x="192" y="1438981"/>
                      </a:lnTo>
                      <a:lnTo>
                        <a:pt x="0" y="1439386"/>
                      </a:lnTo>
                      <a:lnTo>
                        <a:pt x="0" y="4764"/>
                      </a:lnTo>
                      <a:lnTo>
                        <a:pt x="191" y="4616"/>
                      </a:lnTo>
                      <a:lnTo>
                        <a:pt x="19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0AC02D64-2157-DCA3-9D5E-57703AAB78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0800000">
              <a:off x="555957" y="5230097"/>
              <a:ext cx="641183" cy="1069728"/>
              <a:chOff x="6484112" y="2967038"/>
              <a:chExt cx="641183" cy="1069728"/>
            </a:xfrm>
          </p:grpSpPr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7EDD009B-AFCE-7C90-EDC0-4823F23EA1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6808136" y="2967038"/>
                <a:ext cx="317159" cy="932400"/>
                <a:chOff x="6808136" y="2967038"/>
                <a:chExt cx="317159" cy="932400"/>
              </a:xfrm>
            </p:grpSpPr>
            <p:sp>
              <p:nvSpPr>
                <p:cNvPr id="69" name="Freeform 68">
                  <a:extLst>
                    <a:ext uri="{FF2B5EF4-FFF2-40B4-BE49-F238E27FC236}">
                      <a16:creationId xmlns:a16="http://schemas.microsoft.com/office/drawing/2014/main" id="{8DCD1D20-6F7B-2005-233C-448F7276964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808136" y="2967038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0" name="Freeform 69">
                  <a:extLst>
                    <a:ext uri="{FF2B5EF4-FFF2-40B4-BE49-F238E27FC236}">
                      <a16:creationId xmlns:a16="http://schemas.microsoft.com/office/drawing/2014/main" id="{C701A3C9-3B53-4238-2638-1B8BA0EC5F5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967908" y="2967038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1" name="Line 70">
                  <a:extLst>
                    <a:ext uri="{FF2B5EF4-FFF2-40B4-BE49-F238E27FC236}">
                      <a16:creationId xmlns:a16="http://schemas.microsoft.com/office/drawing/2014/main" id="{36AC7693-785F-3C83-9A64-E6039FA0E04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967908" y="2967038"/>
                  <a:ext cx="0" cy="9324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65" name="Group 64">
                <a:extLst>
                  <a:ext uri="{FF2B5EF4-FFF2-40B4-BE49-F238E27FC236}">
                    <a16:creationId xmlns:a16="http://schemas.microsoft.com/office/drawing/2014/main" id="{CF359D63-C81D-206A-44F3-F1273C0708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18900000" flipH="1">
                <a:off x="6484112" y="3104366"/>
                <a:ext cx="317159" cy="932400"/>
                <a:chOff x="6808136" y="2967038"/>
                <a:chExt cx="317159" cy="932400"/>
              </a:xfrm>
            </p:grpSpPr>
            <p:sp>
              <p:nvSpPr>
                <p:cNvPr id="66" name="Freeform 68">
                  <a:extLst>
                    <a:ext uri="{FF2B5EF4-FFF2-40B4-BE49-F238E27FC236}">
                      <a16:creationId xmlns:a16="http://schemas.microsoft.com/office/drawing/2014/main" id="{220AC73E-818C-B36C-CBD0-B0B58029810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808136" y="2967038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7" name="Freeform 69">
                  <a:extLst>
                    <a:ext uri="{FF2B5EF4-FFF2-40B4-BE49-F238E27FC236}">
                      <a16:creationId xmlns:a16="http://schemas.microsoft.com/office/drawing/2014/main" id="{E5255418-4DCC-DA3A-8A94-1E4253DD4C9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967908" y="2967038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8" name="Line 70">
                  <a:extLst>
                    <a:ext uri="{FF2B5EF4-FFF2-40B4-BE49-F238E27FC236}">
                      <a16:creationId xmlns:a16="http://schemas.microsoft.com/office/drawing/2014/main" id="{81D8F951-4C97-BFA4-4434-DCEC72D59EA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967908" y="2967038"/>
                  <a:ext cx="0" cy="9324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</p:grp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3784D93E-84DF-A671-0102-F4445B9DB2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26000" y="4377598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071999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0">
            <a:extLst>
              <a:ext uri="{FF2B5EF4-FFF2-40B4-BE49-F238E27FC236}">
                <a16:creationId xmlns:a16="http://schemas.microsoft.com/office/drawing/2014/main" id="{6F8AB8B9-9DB5-3592-13B2-C6EAC9964C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8164" y="400049"/>
            <a:ext cx="11104724" cy="1185045"/>
          </a:xfrm>
        </p:spPr>
        <p:txBody>
          <a:bodyPr lIns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96B6B9D5-CD1B-A940-279D-F71F01ADB003}"/>
              </a:ext>
            </a:extLst>
          </p:cNvPr>
          <p:cNvSpPr>
            <a:spLocks noGrp="1"/>
          </p:cNvSpPr>
          <p:nvPr>
            <p:ph sz="half" idx="12" hasCustomPrompt="1"/>
          </p:nvPr>
        </p:nvSpPr>
        <p:spPr>
          <a:xfrm>
            <a:off x="568164" y="1997132"/>
            <a:ext cx="5398686" cy="4232218"/>
          </a:xfrm>
        </p:spPr>
        <p:txBody>
          <a:bodyPr lIns="0">
            <a:normAutofit/>
          </a:bodyPr>
          <a:lstStyle>
            <a:lvl1pPr marL="0" indent="0">
              <a:lnSpc>
                <a:spcPct val="130000"/>
              </a:lnSpc>
              <a:spcBef>
                <a:spcPts val="1000"/>
              </a:spcBef>
              <a:buNone/>
              <a:defRPr sz="1800"/>
            </a:lvl1pPr>
            <a:lvl2pPr marL="283464" indent="-283464">
              <a:lnSpc>
                <a:spcPct val="130000"/>
              </a:lnSpc>
              <a:spcBef>
                <a:spcPts val="1000"/>
              </a:spcBef>
              <a:defRPr sz="1800"/>
            </a:lvl2pPr>
            <a:lvl3pPr marL="566928" indent="-283464">
              <a:lnSpc>
                <a:spcPct val="130000"/>
              </a:lnSpc>
              <a:spcBef>
                <a:spcPts val="1000"/>
              </a:spcBef>
              <a:defRPr sz="1800"/>
            </a:lvl3pPr>
            <a:lvl4pPr marL="850392" indent="-283464">
              <a:lnSpc>
                <a:spcPct val="130000"/>
              </a:lnSpc>
              <a:spcBef>
                <a:spcPts val="1000"/>
              </a:spcBef>
              <a:defRPr sz="1800"/>
            </a:lvl4pPr>
            <a:lvl5pPr marL="1371600" indent="-283464">
              <a:lnSpc>
                <a:spcPct val="130000"/>
              </a:lnSpc>
              <a:spcBef>
                <a:spcPts val="1000"/>
              </a:spcBef>
              <a:defRPr sz="1800"/>
            </a:lvl5pPr>
          </a:lstStyle>
          <a:p>
            <a:r>
              <a:rPr lang="en-US" dirty="0">
                <a:cs typeface="Calibri"/>
              </a:rPr>
              <a:t>Click to add text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3269BDF9-7C8E-6E41-2B0A-E6156A56F0EF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6274202" y="1997132"/>
            <a:ext cx="5398686" cy="4232218"/>
          </a:xfrm>
        </p:spPr>
        <p:txBody>
          <a:bodyPr lIns="0">
            <a:normAutofit/>
          </a:bodyPr>
          <a:lstStyle>
            <a:lvl1pPr marL="0" indent="0">
              <a:lnSpc>
                <a:spcPct val="130000"/>
              </a:lnSpc>
              <a:spcBef>
                <a:spcPts val="1000"/>
              </a:spcBef>
              <a:buNone/>
              <a:defRPr sz="1800"/>
            </a:lvl1pPr>
            <a:lvl2pPr marL="283464" indent="-283464">
              <a:lnSpc>
                <a:spcPct val="130000"/>
              </a:lnSpc>
              <a:spcBef>
                <a:spcPts val="1000"/>
              </a:spcBef>
              <a:defRPr sz="1800"/>
            </a:lvl2pPr>
            <a:lvl3pPr marL="566928" indent="-283464">
              <a:lnSpc>
                <a:spcPct val="130000"/>
              </a:lnSpc>
              <a:spcBef>
                <a:spcPts val="1000"/>
              </a:spcBef>
              <a:defRPr sz="1800"/>
            </a:lvl3pPr>
            <a:lvl4pPr marL="850392" indent="-283464">
              <a:lnSpc>
                <a:spcPct val="130000"/>
              </a:lnSpc>
              <a:spcBef>
                <a:spcPts val="1000"/>
              </a:spcBef>
              <a:defRPr sz="1800"/>
            </a:lvl4pPr>
            <a:lvl5pPr marL="1371600" indent="-283464">
              <a:lnSpc>
                <a:spcPct val="130000"/>
              </a:lnSpc>
              <a:spcBef>
                <a:spcPts val="1000"/>
              </a:spcBef>
              <a:defRPr sz="1800"/>
            </a:lvl5pPr>
          </a:lstStyle>
          <a:p>
            <a:r>
              <a:rPr lang="en-US" dirty="0">
                <a:cs typeface="Calibri"/>
              </a:rPr>
              <a:t>Click to add text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1B8ED33-4EE7-7B50-3C8D-2D43FCEE2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8164" y="1799498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9C8F833A-02FB-E36B-45C9-0645070F68FD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568164" y="6357168"/>
            <a:ext cx="1641986" cy="4616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cap="all" spc="200" baseline="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3" name="Footer Placeholder 6">
            <a:extLst>
              <a:ext uri="{FF2B5EF4-FFF2-40B4-BE49-F238E27FC236}">
                <a16:creationId xmlns:a16="http://schemas.microsoft.com/office/drawing/2014/main" id="{7BDAEEC9-E6ED-C61A-85C7-C1E0B67B16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E71492A7-053E-DE52-D433-9715A1632B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82800" y="6357600"/>
            <a:ext cx="1641036" cy="460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200" baseline="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875519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4AEE3-6C7B-402E-B26D-1D079D78D3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90507" y="395289"/>
            <a:ext cx="7733329" cy="1189806"/>
          </a:xfrm>
        </p:spPr>
        <p:txBody>
          <a:bodyPr lIns="0">
            <a:no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101641-6BDA-433D-9393-1DDACE06701C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890507" y="1997132"/>
            <a:ext cx="2765356" cy="4465579"/>
          </a:xfrm>
        </p:spPr>
        <p:txBody>
          <a:bodyPr lIns="0"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</a:lstStyle>
          <a:p>
            <a:r>
              <a:rPr lang="en-US" dirty="0">
                <a:cs typeface="Calibri"/>
              </a:rPr>
              <a:t>Click to add text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C8C1FBAB-005F-F0AD-1BEA-D659045F89F3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6815634" y="1997132"/>
            <a:ext cx="4808202" cy="4232218"/>
          </a:xfrm>
        </p:spPr>
        <p:txBody>
          <a:bodyPr lIns="91440">
            <a:normAutofit/>
          </a:bodyPr>
          <a:lstStyle>
            <a:lvl1pPr marL="0" indent="0">
              <a:lnSpc>
                <a:spcPct val="130000"/>
              </a:lnSpc>
              <a:spcBef>
                <a:spcPts val="1000"/>
              </a:spcBef>
              <a:buNone/>
              <a:defRPr sz="1800"/>
            </a:lvl1pPr>
            <a:lvl2pPr marL="283464" indent="-283464">
              <a:lnSpc>
                <a:spcPct val="130000"/>
              </a:lnSpc>
              <a:spcBef>
                <a:spcPts val="1000"/>
              </a:spcBef>
              <a:defRPr sz="1800"/>
            </a:lvl2pPr>
            <a:lvl3pPr marL="566928" indent="-283464">
              <a:lnSpc>
                <a:spcPct val="130000"/>
              </a:lnSpc>
              <a:spcBef>
                <a:spcPts val="1000"/>
              </a:spcBef>
              <a:defRPr sz="1800"/>
            </a:lvl3pPr>
            <a:lvl4pPr marL="850392" indent="-283464">
              <a:lnSpc>
                <a:spcPct val="130000"/>
              </a:lnSpc>
              <a:spcBef>
                <a:spcPts val="1000"/>
              </a:spcBef>
              <a:defRPr sz="1800"/>
            </a:lvl4pPr>
            <a:lvl5pPr marL="1371600" indent="-283464">
              <a:lnSpc>
                <a:spcPct val="130000"/>
              </a:lnSpc>
              <a:spcBef>
                <a:spcPts val="1000"/>
              </a:spcBef>
              <a:defRPr sz="1800"/>
            </a:lvl5pPr>
          </a:lstStyle>
          <a:p>
            <a:r>
              <a:rPr lang="en-US" dirty="0">
                <a:cs typeface="Calibri"/>
              </a:rPr>
              <a:t>Click to add text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0CF0BDF-4C70-3A21-D896-DAC13562A2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890509" y="1799498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5" name="Group 74">
            <a:extLst>
              <a:ext uri="{FF2B5EF4-FFF2-40B4-BE49-F238E27FC236}">
                <a16:creationId xmlns:a16="http://schemas.microsoft.com/office/drawing/2014/main" id="{A735428F-DCEA-E8DB-1A53-7A9E8B6BD1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2700000">
            <a:off x="883418" y="-158956"/>
            <a:ext cx="2457450" cy="3838575"/>
            <a:chOff x="587376" y="280988"/>
            <a:chExt cx="2457450" cy="3838575"/>
          </a:xfrm>
        </p:grpSpPr>
        <p:sp>
          <p:nvSpPr>
            <p:cNvPr id="76" name="Freeform 64">
              <a:extLst>
                <a:ext uri="{FF2B5EF4-FFF2-40B4-BE49-F238E27FC236}">
                  <a16:creationId xmlns:a16="http://schemas.microsoft.com/office/drawing/2014/main" id="{B08950FF-1512-B7DF-BED3-12DAB240CE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816101" y="1443038"/>
              <a:ext cx="1228725" cy="790575"/>
            </a:xfrm>
            <a:custGeom>
              <a:avLst/>
              <a:gdLst>
                <a:gd name="T0" fmla="*/ 162 w 258"/>
                <a:gd name="T1" fmla="*/ 132 h 166"/>
                <a:gd name="T2" fmla="*/ 258 w 258"/>
                <a:gd name="T3" fmla="*/ 0 h 166"/>
                <a:gd name="T4" fmla="*/ 0 w 258"/>
                <a:gd name="T5" fmla="*/ 149 h 166"/>
                <a:gd name="T6" fmla="*/ 162 w 258"/>
                <a:gd name="T7" fmla="*/ 132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162" y="132"/>
                  </a:moveTo>
                  <a:cubicBezTo>
                    <a:pt x="214" y="102"/>
                    <a:pt x="247" y="54"/>
                    <a:pt x="258" y="0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52" y="166"/>
                    <a:pt x="111" y="162"/>
                    <a:pt x="162" y="13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10000"/>
                  </a:srgbClr>
                </a:gs>
              </a:gsLst>
              <a:lin ang="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7" name="Freeform 81">
              <a:extLst>
                <a:ext uri="{FF2B5EF4-FFF2-40B4-BE49-F238E27FC236}">
                  <a16:creationId xmlns:a16="http://schemas.microsoft.com/office/drawing/2014/main" id="{FED46019-50FE-56DC-07AE-3140B62D99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816101" y="2205038"/>
              <a:ext cx="1228725" cy="790575"/>
            </a:xfrm>
            <a:custGeom>
              <a:avLst/>
              <a:gdLst>
                <a:gd name="T0" fmla="*/ 162 w 258"/>
                <a:gd name="T1" fmla="*/ 132 h 166"/>
                <a:gd name="T2" fmla="*/ 258 w 258"/>
                <a:gd name="T3" fmla="*/ 0 h 166"/>
                <a:gd name="T4" fmla="*/ 0 w 258"/>
                <a:gd name="T5" fmla="*/ 149 h 166"/>
                <a:gd name="T6" fmla="*/ 162 w 258"/>
                <a:gd name="T7" fmla="*/ 132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162" y="132"/>
                  </a:moveTo>
                  <a:cubicBezTo>
                    <a:pt x="214" y="102"/>
                    <a:pt x="247" y="54"/>
                    <a:pt x="258" y="0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52" y="166"/>
                    <a:pt x="111" y="162"/>
                    <a:pt x="162" y="13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10000"/>
                  </a:srgbClr>
                </a:gs>
              </a:gsLst>
              <a:lin ang="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8" name="Freeform 61">
              <a:extLst>
                <a:ext uri="{FF2B5EF4-FFF2-40B4-BE49-F238E27FC236}">
                  <a16:creationId xmlns:a16="http://schemas.microsoft.com/office/drawing/2014/main" id="{F8344F6F-7BFF-A0C1-6A5C-7C26859CEF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7376" y="1443038"/>
              <a:ext cx="1228725" cy="790575"/>
            </a:xfrm>
            <a:custGeom>
              <a:avLst/>
              <a:gdLst>
                <a:gd name="T0" fmla="*/ 95 w 258"/>
                <a:gd name="T1" fmla="*/ 132 h 166"/>
                <a:gd name="T2" fmla="*/ 258 w 258"/>
                <a:gd name="T3" fmla="*/ 149 h 166"/>
                <a:gd name="T4" fmla="*/ 0 w 258"/>
                <a:gd name="T5" fmla="*/ 0 h 166"/>
                <a:gd name="T6" fmla="*/ 95 w 258"/>
                <a:gd name="T7" fmla="*/ 132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95" y="132"/>
                  </a:moveTo>
                  <a:cubicBezTo>
                    <a:pt x="147" y="162"/>
                    <a:pt x="206" y="166"/>
                    <a:pt x="258" y="14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1" y="54"/>
                    <a:pt x="44" y="102"/>
                    <a:pt x="95" y="13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10000"/>
                  </a:srgbClr>
                </a:gs>
              </a:gsLst>
              <a:lin ang="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9" name="Freeform 78">
              <a:extLst>
                <a:ext uri="{FF2B5EF4-FFF2-40B4-BE49-F238E27FC236}">
                  <a16:creationId xmlns:a16="http://schemas.microsoft.com/office/drawing/2014/main" id="{B351AD35-F328-430C-AC8C-9C2FCC751B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7376" y="2205038"/>
              <a:ext cx="1228725" cy="790575"/>
            </a:xfrm>
            <a:custGeom>
              <a:avLst/>
              <a:gdLst>
                <a:gd name="T0" fmla="*/ 95 w 258"/>
                <a:gd name="T1" fmla="*/ 132 h 166"/>
                <a:gd name="T2" fmla="*/ 258 w 258"/>
                <a:gd name="T3" fmla="*/ 149 h 166"/>
                <a:gd name="T4" fmla="*/ 0 w 258"/>
                <a:gd name="T5" fmla="*/ 0 h 166"/>
                <a:gd name="T6" fmla="*/ 95 w 258"/>
                <a:gd name="T7" fmla="*/ 132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95" y="132"/>
                  </a:moveTo>
                  <a:cubicBezTo>
                    <a:pt x="147" y="162"/>
                    <a:pt x="206" y="166"/>
                    <a:pt x="258" y="14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1" y="54"/>
                    <a:pt x="44" y="102"/>
                    <a:pt x="95" y="13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10000"/>
                  </a:srgbClr>
                </a:gs>
              </a:gsLst>
              <a:lin ang="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0" name="Freeform 84">
              <a:extLst>
                <a:ext uri="{FF2B5EF4-FFF2-40B4-BE49-F238E27FC236}">
                  <a16:creationId xmlns:a16="http://schemas.microsoft.com/office/drawing/2014/main" id="{26C9E2DF-5528-DC17-0E3E-5CAB02313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7376" y="2967038"/>
              <a:ext cx="1228725" cy="790575"/>
            </a:xfrm>
            <a:custGeom>
              <a:avLst/>
              <a:gdLst>
                <a:gd name="T0" fmla="*/ 95 w 258"/>
                <a:gd name="T1" fmla="*/ 132 h 166"/>
                <a:gd name="T2" fmla="*/ 258 w 258"/>
                <a:gd name="T3" fmla="*/ 149 h 166"/>
                <a:gd name="T4" fmla="*/ 0 w 258"/>
                <a:gd name="T5" fmla="*/ 0 h 166"/>
                <a:gd name="T6" fmla="*/ 95 w 258"/>
                <a:gd name="T7" fmla="*/ 132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95" y="132"/>
                  </a:moveTo>
                  <a:cubicBezTo>
                    <a:pt x="147" y="162"/>
                    <a:pt x="206" y="166"/>
                    <a:pt x="258" y="14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1" y="54"/>
                    <a:pt x="44" y="102"/>
                    <a:pt x="95" y="13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10000"/>
                  </a:srgbClr>
                </a:gs>
              </a:gsLst>
              <a:lin ang="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1" name="Freeform 87">
              <a:extLst>
                <a:ext uri="{FF2B5EF4-FFF2-40B4-BE49-F238E27FC236}">
                  <a16:creationId xmlns:a16="http://schemas.microsoft.com/office/drawing/2014/main" id="{C6D0E3D9-FDBB-F24B-58B3-5D64BA3AD9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816101" y="2967038"/>
              <a:ext cx="1228725" cy="790575"/>
            </a:xfrm>
            <a:custGeom>
              <a:avLst/>
              <a:gdLst>
                <a:gd name="T0" fmla="*/ 162 w 258"/>
                <a:gd name="T1" fmla="*/ 132 h 166"/>
                <a:gd name="T2" fmla="*/ 258 w 258"/>
                <a:gd name="T3" fmla="*/ 0 h 166"/>
                <a:gd name="T4" fmla="*/ 0 w 258"/>
                <a:gd name="T5" fmla="*/ 149 h 166"/>
                <a:gd name="T6" fmla="*/ 162 w 258"/>
                <a:gd name="T7" fmla="*/ 132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162" y="132"/>
                  </a:moveTo>
                  <a:cubicBezTo>
                    <a:pt x="214" y="102"/>
                    <a:pt x="247" y="54"/>
                    <a:pt x="258" y="0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52" y="166"/>
                    <a:pt x="111" y="162"/>
                    <a:pt x="162" y="13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10000"/>
                  </a:srgbClr>
                </a:gs>
              </a:gsLst>
              <a:lin ang="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2" name="Freeform 60">
              <a:extLst>
                <a:ext uri="{FF2B5EF4-FFF2-40B4-BE49-F238E27FC236}">
                  <a16:creationId xmlns:a16="http://schemas.microsoft.com/office/drawing/2014/main" id="{7CEB91EF-B50A-86E9-6E90-5306CC452C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816101" y="280988"/>
              <a:ext cx="319088" cy="1419225"/>
            </a:xfrm>
            <a:custGeom>
              <a:avLst/>
              <a:gdLst>
                <a:gd name="T0" fmla="*/ 0 w 67"/>
                <a:gd name="T1" fmla="*/ 0 h 298"/>
                <a:gd name="T2" fmla="*/ 0 w 67"/>
                <a:gd name="T3" fmla="*/ 298 h 298"/>
                <a:gd name="T4" fmla="*/ 67 w 67"/>
                <a:gd name="T5" fmla="*/ 149 h 298"/>
                <a:gd name="T6" fmla="*/ 0 w 67"/>
                <a:gd name="T7" fmla="*/ 0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298">
                  <a:moveTo>
                    <a:pt x="0" y="0"/>
                  </a:moveTo>
                  <a:cubicBezTo>
                    <a:pt x="0" y="298"/>
                    <a:pt x="0" y="298"/>
                    <a:pt x="0" y="298"/>
                  </a:cubicBezTo>
                  <a:cubicBezTo>
                    <a:pt x="41" y="261"/>
                    <a:pt x="67" y="208"/>
                    <a:pt x="67" y="149"/>
                  </a:cubicBezTo>
                  <a:cubicBezTo>
                    <a:pt x="67" y="89"/>
                    <a:pt x="41" y="36"/>
                    <a:pt x="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10000"/>
                  </a:srgbClr>
                </a:gs>
              </a:gsLst>
              <a:lin ang="27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3" name="Freeform 59">
              <a:extLst>
                <a:ext uri="{FF2B5EF4-FFF2-40B4-BE49-F238E27FC236}">
                  <a16:creationId xmlns:a16="http://schemas.microsoft.com/office/drawing/2014/main" id="{9F658E30-2295-292A-732D-35D6A2A3AB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97013" y="280988"/>
              <a:ext cx="319088" cy="1419225"/>
            </a:xfrm>
            <a:custGeom>
              <a:avLst/>
              <a:gdLst>
                <a:gd name="T0" fmla="*/ 0 w 67"/>
                <a:gd name="T1" fmla="*/ 149 h 298"/>
                <a:gd name="T2" fmla="*/ 67 w 67"/>
                <a:gd name="T3" fmla="*/ 298 h 298"/>
                <a:gd name="T4" fmla="*/ 67 w 67"/>
                <a:gd name="T5" fmla="*/ 0 h 298"/>
                <a:gd name="T6" fmla="*/ 0 w 67"/>
                <a:gd name="T7" fmla="*/ 149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298">
                  <a:moveTo>
                    <a:pt x="0" y="149"/>
                  </a:moveTo>
                  <a:cubicBezTo>
                    <a:pt x="0" y="208"/>
                    <a:pt x="26" y="261"/>
                    <a:pt x="67" y="298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26" y="36"/>
                    <a:pt x="0" y="89"/>
                    <a:pt x="0" y="149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20000"/>
                  </a:srgbClr>
                </a:gs>
              </a:gsLst>
              <a:lin ang="189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4" name="Freeform 62">
              <a:extLst>
                <a:ext uri="{FF2B5EF4-FFF2-40B4-BE49-F238E27FC236}">
                  <a16:creationId xmlns:a16="http://schemas.microsoft.com/office/drawing/2014/main" id="{46653527-5E94-B1BE-2530-38683A6E58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7376" y="1390651"/>
              <a:ext cx="1228725" cy="761999"/>
            </a:xfrm>
            <a:custGeom>
              <a:avLst/>
              <a:gdLst>
                <a:gd name="T0" fmla="*/ 0 w 258"/>
                <a:gd name="T1" fmla="*/ 17 h 166"/>
                <a:gd name="T2" fmla="*/ 258 w 258"/>
                <a:gd name="T3" fmla="*/ 166 h 166"/>
                <a:gd name="T4" fmla="*/ 162 w 258"/>
                <a:gd name="T5" fmla="*/ 34 h 166"/>
                <a:gd name="T6" fmla="*/ 0 w 258"/>
                <a:gd name="T7" fmla="*/ 17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0" y="17"/>
                  </a:moveTo>
                  <a:cubicBezTo>
                    <a:pt x="258" y="166"/>
                    <a:pt x="258" y="166"/>
                    <a:pt x="258" y="166"/>
                  </a:cubicBezTo>
                  <a:cubicBezTo>
                    <a:pt x="247" y="112"/>
                    <a:pt x="213" y="63"/>
                    <a:pt x="162" y="34"/>
                  </a:cubicBezTo>
                  <a:cubicBezTo>
                    <a:pt x="111" y="4"/>
                    <a:pt x="52" y="0"/>
                    <a:pt x="0" y="17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20000"/>
                  </a:srgbClr>
                </a:gs>
              </a:gsLst>
              <a:lin ang="108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5" name="Freeform 65">
              <a:extLst>
                <a:ext uri="{FF2B5EF4-FFF2-40B4-BE49-F238E27FC236}">
                  <a16:creationId xmlns:a16="http://schemas.microsoft.com/office/drawing/2014/main" id="{746ECD9D-C4C1-ABBF-B385-62CE709171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816101" y="1362075"/>
              <a:ext cx="1228725" cy="790575"/>
            </a:xfrm>
            <a:custGeom>
              <a:avLst/>
              <a:gdLst>
                <a:gd name="T0" fmla="*/ 0 w 258"/>
                <a:gd name="T1" fmla="*/ 166 h 166"/>
                <a:gd name="T2" fmla="*/ 258 w 258"/>
                <a:gd name="T3" fmla="*/ 17 h 166"/>
                <a:gd name="T4" fmla="*/ 96 w 258"/>
                <a:gd name="T5" fmla="*/ 34 h 166"/>
                <a:gd name="T6" fmla="*/ 0 w 258"/>
                <a:gd name="T7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0" y="166"/>
                  </a:moveTo>
                  <a:cubicBezTo>
                    <a:pt x="258" y="17"/>
                    <a:pt x="258" y="17"/>
                    <a:pt x="258" y="17"/>
                  </a:cubicBezTo>
                  <a:cubicBezTo>
                    <a:pt x="206" y="0"/>
                    <a:pt x="147" y="4"/>
                    <a:pt x="96" y="34"/>
                  </a:cubicBezTo>
                  <a:cubicBezTo>
                    <a:pt x="44" y="63"/>
                    <a:pt x="11" y="112"/>
                    <a:pt x="0" y="166"/>
                  </a:cubicBezTo>
                  <a:close/>
                </a:path>
              </a:pathLst>
            </a:custGeom>
            <a:gradFill flip="none" rotWithShape="0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20000"/>
                  </a:srgbClr>
                </a:gs>
              </a:gsLst>
              <a:lin ang="108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6" name="Freeform 79">
              <a:extLst>
                <a:ext uri="{FF2B5EF4-FFF2-40B4-BE49-F238E27FC236}">
                  <a16:creationId xmlns:a16="http://schemas.microsoft.com/office/drawing/2014/main" id="{F12FD0B4-D775-8778-B4AB-2812881251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7376" y="2124075"/>
              <a:ext cx="1228725" cy="790575"/>
            </a:xfrm>
            <a:custGeom>
              <a:avLst/>
              <a:gdLst>
                <a:gd name="T0" fmla="*/ 0 w 258"/>
                <a:gd name="T1" fmla="*/ 17 h 166"/>
                <a:gd name="T2" fmla="*/ 258 w 258"/>
                <a:gd name="T3" fmla="*/ 166 h 166"/>
                <a:gd name="T4" fmla="*/ 162 w 258"/>
                <a:gd name="T5" fmla="*/ 34 h 166"/>
                <a:gd name="T6" fmla="*/ 0 w 258"/>
                <a:gd name="T7" fmla="*/ 17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0" y="17"/>
                  </a:moveTo>
                  <a:cubicBezTo>
                    <a:pt x="258" y="166"/>
                    <a:pt x="258" y="166"/>
                    <a:pt x="258" y="166"/>
                  </a:cubicBezTo>
                  <a:cubicBezTo>
                    <a:pt x="247" y="112"/>
                    <a:pt x="213" y="63"/>
                    <a:pt x="162" y="34"/>
                  </a:cubicBezTo>
                  <a:cubicBezTo>
                    <a:pt x="111" y="4"/>
                    <a:pt x="52" y="0"/>
                    <a:pt x="0" y="17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20000"/>
                  </a:srgbClr>
                </a:gs>
              </a:gsLst>
              <a:lin ang="108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7" name="Freeform 82">
              <a:extLst>
                <a:ext uri="{FF2B5EF4-FFF2-40B4-BE49-F238E27FC236}">
                  <a16:creationId xmlns:a16="http://schemas.microsoft.com/office/drawing/2014/main" id="{9060E759-708B-81DA-7D61-A5E4FD15AF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816101" y="2124075"/>
              <a:ext cx="1228725" cy="790575"/>
            </a:xfrm>
            <a:custGeom>
              <a:avLst/>
              <a:gdLst>
                <a:gd name="T0" fmla="*/ 0 w 258"/>
                <a:gd name="T1" fmla="*/ 166 h 166"/>
                <a:gd name="T2" fmla="*/ 258 w 258"/>
                <a:gd name="T3" fmla="*/ 17 h 166"/>
                <a:gd name="T4" fmla="*/ 96 w 258"/>
                <a:gd name="T5" fmla="*/ 34 h 166"/>
                <a:gd name="T6" fmla="*/ 0 w 258"/>
                <a:gd name="T7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0" y="166"/>
                  </a:moveTo>
                  <a:cubicBezTo>
                    <a:pt x="258" y="17"/>
                    <a:pt x="258" y="17"/>
                    <a:pt x="258" y="17"/>
                  </a:cubicBezTo>
                  <a:cubicBezTo>
                    <a:pt x="206" y="0"/>
                    <a:pt x="147" y="4"/>
                    <a:pt x="96" y="34"/>
                  </a:cubicBezTo>
                  <a:cubicBezTo>
                    <a:pt x="44" y="63"/>
                    <a:pt x="11" y="112"/>
                    <a:pt x="0" y="166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20000"/>
                  </a:srgbClr>
                </a:gs>
              </a:gsLst>
              <a:lin ang="108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8" name="Freeform 85">
              <a:extLst>
                <a:ext uri="{FF2B5EF4-FFF2-40B4-BE49-F238E27FC236}">
                  <a16:creationId xmlns:a16="http://schemas.microsoft.com/office/drawing/2014/main" id="{C1BC18FF-D435-8372-8D36-F0A2E2FF12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7376" y="2886075"/>
              <a:ext cx="1228725" cy="790575"/>
            </a:xfrm>
            <a:custGeom>
              <a:avLst/>
              <a:gdLst>
                <a:gd name="T0" fmla="*/ 0 w 258"/>
                <a:gd name="T1" fmla="*/ 17 h 166"/>
                <a:gd name="T2" fmla="*/ 258 w 258"/>
                <a:gd name="T3" fmla="*/ 166 h 166"/>
                <a:gd name="T4" fmla="*/ 162 w 258"/>
                <a:gd name="T5" fmla="*/ 34 h 166"/>
                <a:gd name="T6" fmla="*/ 0 w 258"/>
                <a:gd name="T7" fmla="*/ 17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0" y="17"/>
                  </a:moveTo>
                  <a:cubicBezTo>
                    <a:pt x="258" y="166"/>
                    <a:pt x="258" y="166"/>
                    <a:pt x="258" y="166"/>
                  </a:cubicBezTo>
                  <a:cubicBezTo>
                    <a:pt x="247" y="112"/>
                    <a:pt x="213" y="63"/>
                    <a:pt x="162" y="34"/>
                  </a:cubicBezTo>
                  <a:cubicBezTo>
                    <a:pt x="111" y="4"/>
                    <a:pt x="52" y="0"/>
                    <a:pt x="0" y="17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20000"/>
                  </a:srgbClr>
                </a:gs>
              </a:gsLst>
              <a:lin ang="108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9" name="Freeform 88">
              <a:extLst>
                <a:ext uri="{FF2B5EF4-FFF2-40B4-BE49-F238E27FC236}">
                  <a16:creationId xmlns:a16="http://schemas.microsoft.com/office/drawing/2014/main" id="{D7BE903D-C298-1952-7991-8E31C2AF26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816101" y="2886075"/>
              <a:ext cx="1228725" cy="790575"/>
            </a:xfrm>
            <a:custGeom>
              <a:avLst/>
              <a:gdLst>
                <a:gd name="T0" fmla="*/ 0 w 258"/>
                <a:gd name="T1" fmla="*/ 166 h 166"/>
                <a:gd name="T2" fmla="*/ 258 w 258"/>
                <a:gd name="T3" fmla="*/ 17 h 166"/>
                <a:gd name="T4" fmla="*/ 96 w 258"/>
                <a:gd name="T5" fmla="*/ 34 h 166"/>
                <a:gd name="T6" fmla="*/ 0 w 258"/>
                <a:gd name="T7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0" y="166"/>
                  </a:moveTo>
                  <a:cubicBezTo>
                    <a:pt x="258" y="17"/>
                    <a:pt x="258" y="17"/>
                    <a:pt x="258" y="17"/>
                  </a:cubicBezTo>
                  <a:cubicBezTo>
                    <a:pt x="206" y="0"/>
                    <a:pt x="147" y="4"/>
                    <a:pt x="96" y="34"/>
                  </a:cubicBezTo>
                  <a:cubicBezTo>
                    <a:pt x="44" y="63"/>
                    <a:pt x="11" y="112"/>
                    <a:pt x="0" y="166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20000"/>
                  </a:srgbClr>
                </a:gs>
              </a:gsLst>
              <a:lin ang="108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B607DCA6-6024-D362-9330-8AFFBBB8A7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87376" y="280988"/>
              <a:ext cx="2457450" cy="3838575"/>
              <a:chOff x="587376" y="280988"/>
              <a:chExt cx="2457450" cy="3838575"/>
            </a:xfrm>
          </p:grpSpPr>
          <p:sp>
            <p:nvSpPr>
              <p:cNvPr id="91" name="Line 63">
                <a:extLst>
                  <a:ext uri="{FF2B5EF4-FFF2-40B4-BE49-F238E27FC236}">
                    <a16:creationId xmlns:a16="http://schemas.microsoft.com/office/drawing/2014/main" id="{3B80B578-9153-AA37-CCF4-1C530CE74F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1443038"/>
                <a:ext cx="1228725" cy="709613"/>
              </a:xfrm>
              <a:prstGeom prst="line">
                <a:avLst/>
              </a:prstGeom>
              <a:noFill/>
              <a:ln w="12700" cap="rnd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2" name="Line 66">
                <a:extLst>
                  <a:ext uri="{FF2B5EF4-FFF2-40B4-BE49-F238E27FC236}">
                    <a16:creationId xmlns:a16="http://schemas.microsoft.com/office/drawing/2014/main" id="{70FF2BF6-5E2B-13B9-B292-51297D0F07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816101" y="1443038"/>
                <a:ext cx="1228725" cy="709613"/>
              </a:xfrm>
              <a:prstGeom prst="line">
                <a:avLst/>
              </a:prstGeom>
              <a:noFill/>
              <a:ln w="12700" cap="rnd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3" name="Line 67">
                <a:extLst>
                  <a:ext uri="{FF2B5EF4-FFF2-40B4-BE49-F238E27FC236}">
                    <a16:creationId xmlns:a16="http://schemas.microsoft.com/office/drawing/2014/main" id="{10EEC0DE-2FA0-2991-F09B-FDB7F90BCF9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816101" y="280988"/>
                <a:ext cx="0" cy="3838575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4" name="Line 80">
                <a:extLst>
                  <a:ext uri="{FF2B5EF4-FFF2-40B4-BE49-F238E27FC236}">
                    <a16:creationId xmlns:a16="http://schemas.microsoft.com/office/drawing/2014/main" id="{FD5727E7-2D7B-1745-2AFE-EE92B123D0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205038"/>
                <a:ext cx="1228725" cy="709613"/>
              </a:xfrm>
              <a:prstGeom prst="line">
                <a:avLst/>
              </a:prstGeom>
              <a:noFill/>
              <a:ln w="12700" cap="rnd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5" name="Line 83">
                <a:extLst>
                  <a:ext uri="{FF2B5EF4-FFF2-40B4-BE49-F238E27FC236}">
                    <a16:creationId xmlns:a16="http://schemas.microsoft.com/office/drawing/2014/main" id="{7E599577-4F0E-E46B-8F38-5DE84B9EB3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816101" y="2205038"/>
                <a:ext cx="1228725" cy="709613"/>
              </a:xfrm>
              <a:prstGeom prst="line">
                <a:avLst/>
              </a:prstGeom>
              <a:noFill/>
              <a:ln w="12700" cap="rnd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6" name="Line 86">
                <a:extLst>
                  <a:ext uri="{FF2B5EF4-FFF2-40B4-BE49-F238E27FC236}">
                    <a16:creationId xmlns:a16="http://schemas.microsoft.com/office/drawing/2014/main" id="{EBC3501F-ACA9-9716-54B2-308F761A35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967038"/>
                <a:ext cx="1228725" cy="709613"/>
              </a:xfrm>
              <a:prstGeom prst="line">
                <a:avLst/>
              </a:prstGeom>
              <a:noFill/>
              <a:ln w="12700" cap="rnd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7" name="Line 89">
                <a:extLst>
                  <a:ext uri="{FF2B5EF4-FFF2-40B4-BE49-F238E27FC236}">
                    <a16:creationId xmlns:a16="http://schemas.microsoft.com/office/drawing/2014/main" id="{8F837063-D92B-EA3A-1299-475B6632C0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816101" y="2967038"/>
                <a:ext cx="1228725" cy="709613"/>
              </a:xfrm>
              <a:prstGeom prst="line">
                <a:avLst/>
              </a:prstGeom>
              <a:noFill/>
              <a:ln w="12700" cap="rnd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D1A340BC-A6D3-539D-CB1E-965CF9C5DE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8900000" flipV="1">
            <a:off x="917093" y="3213810"/>
            <a:ext cx="2457450" cy="3838575"/>
            <a:chOff x="587376" y="280988"/>
            <a:chExt cx="2457450" cy="3838575"/>
          </a:xfrm>
        </p:grpSpPr>
        <p:sp>
          <p:nvSpPr>
            <p:cNvPr id="99" name="Freeform 64">
              <a:extLst>
                <a:ext uri="{FF2B5EF4-FFF2-40B4-BE49-F238E27FC236}">
                  <a16:creationId xmlns:a16="http://schemas.microsoft.com/office/drawing/2014/main" id="{7AC7CD44-8A4B-F8A7-C900-0DD35E0EB8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816101" y="1443038"/>
              <a:ext cx="1228725" cy="790575"/>
            </a:xfrm>
            <a:custGeom>
              <a:avLst/>
              <a:gdLst>
                <a:gd name="T0" fmla="*/ 162 w 258"/>
                <a:gd name="T1" fmla="*/ 132 h 166"/>
                <a:gd name="T2" fmla="*/ 258 w 258"/>
                <a:gd name="T3" fmla="*/ 0 h 166"/>
                <a:gd name="T4" fmla="*/ 0 w 258"/>
                <a:gd name="T5" fmla="*/ 149 h 166"/>
                <a:gd name="T6" fmla="*/ 162 w 258"/>
                <a:gd name="T7" fmla="*/ 132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162" y="132"/>
                  </a:moveTo>
                  <a:cubicBezTo>
                    <a:pt x="214" y="102"/>
                    <a:pt x="247" y="54"/>
                    <a:pt x="258" y="0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52" y="166"/>
                    <a:pt x="111" y="162"/>
                    <a:pt x="162" y="13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10000"/>
                  </a:srgbClr>
                </a:gs>
              </a:gsLst>
              <a:lin ang="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0" name="Freeform 81">
              <a:extLst>
                <a:ext uri="{FF2B5EF4-FFF2-40B4-BE49-F238E27FC236}">
                  <a16:creationId xmlns:a16="http://schemas.microsoft.com/office/drawing/2014/main" id="{11D7F6C7-DB52-EF70-52AC-898829F0AB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816101" y="2205038"/>
              <a:ext cx="1228725" cy="790575"/>
            </a:xfrm>
            <a:custGeom>
              <a:avLst/>
              <a:gdLst>
                <a:gd name="T0" fmla="*/ 162 w 258"/>
                <a:gd name="T1" fmla="*/ 132 h 166"/>
                <a:gd name="T2" fmla="*/ 258 w 258"/>
                <a:gd name="T3" fmla="*/ 0 h 166"/>
                <a:gd name="T4" fmla="*/ 0 w 258"/>
                <a:gd name="T5" fmla="*/ 149 h 166"/>
                <a:gd name="T6" fmla="*/ 162 w 258"/>
                <a:gd name="T7" fmla="*/ 132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162" y="132"/>
                  </a:moveTo>
                  <a:cubicBezTo>
                    <a:pt x="214" y="102"/>
                    <a:pt x="247" y="54"/>
                    <a:pt x="258" y="0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52" y="166"/>
                    <a:pt x="111" y="162"/>
                    <a:pt x="162" y="13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10000"/>
                  </a:srgbClr>
                </a:gs>
              </a:gsLst>
              <a:lin ang="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1" name="Freeform 61">
              <a:extLst>
                <a:ext uri="{FF2B5EF4-FFF2-40B4-BE49-F238E27FC236}">
                  <a16:creationId xmlns:a16="http://schemas.microsoft.com/office/drawing/2014/main" id="{198FB818-8D72-83A8-92A1-DBF9598518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7376" y="1443038"/>
              <a:ext cx="1228725" cy="790575"/>
            </a:xfrm>
            <a:custGeom>
              <a:avLst/>
              <a:gdLst>
                <a:gd name="T0" fmla="*/ 95 w 258"/>
                <a:gd name="T1" fmla="*/ 132 h 166"/>
                <a:gd name="T2" fmla="*/ 258 w 258"/>
                <a:gd name="T3" fmla="*/ 149 h 166"/>
                <a:gd name="T4" fmla="*/ 0 w 258"/>
                <a:gd name="T5" fmla="*/ 0 h 166"/>
                <a:gd name="T6" fmla="*/ 95 w 258"/>
                <a:gd name="T7" fmla="*/ 132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95" y="132"/>
                  </a:moveTo>
                  <a:cubicBezTo>
                    <a:pt x="147" y="162"/>
                    <a:pt x="206" y="166"/>
                    <a:pt x="258" y="14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1" y="54"/>
                    <a:pt x="44" y="102"/>
                    <a:pt x="95" y="13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10000"/>
                  </a:srgbClr>
                </a:gs>
              </a:gsLst>
              <a:lin ang="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2" name="Freeform 78">
              <a:extLst>
                <a:ext uri="{FF2B5EF4-FFF2-40B4-BE49-F238E27FC236}">
                  <a16:creationId xmlns:a16="http://schemas.microsoft.com/office/drawing/2014/main" id="{3D0C3C81-7CE0-2D78-D02F-F9DCF05011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7376" y="2205038"/>
              <a:ext cx="1228725" cy="790575"/>
            </a:xfrm>
            <a:custGeom>
              <a:avLst/>
              <a:gdLst>
                <a:gd name="T0" fmla="*/ 95 w 258"/>
                <a:gd name="T1" fmla="*/ 132 h 166"/>
                <a:gd name="T2" fmla="*/ 258 w 258"/>
                <a:gd name="T3" fmla="*/ 149 h 166"/>
                <a:gd name="T4" fmla="*/ 0 w 258"/>
                <a:gd name="T5" fmla="*/ 0 h 166"/>
                <a:gd name="T6" fmla="*/ 95 w 258"/>
                <a:gd name="T7" fmla="*/ 132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95" y="132"/>
                  </a:moveTo>
                  <a:cubicBezTo>
                    <a:pt x="147" y="162"/>
                    <a:pt x="206" y="166"/>
                    <a:pt x="258" y="14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1" y="54"/>
                    <a:pt x="44" y="102"/>
                    <a:pt x="95" y="13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10000"/>
                  </a:srgbClr>
                </a:gs>
              </a:gsLst>
              <a:lin ang="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3" name="Freeform 84">
              <a:extLst>
                <a:ext uri="{FF2B5EF4-FFF2-40B4-BE49-F238E27FC236}">
                  <a16:creationId xmlns:a16="http://schemas.microsoft.com/office/drawing/2014/main" id="{0C7ED120-F30B-14AB-5B2F-B022C86689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7376" y="2967038"/>
              <a:ext cx="1228725" cy="790575"/>
            </a:xfrm>
            <a:custGeom>
              <a:avLst/>
              <a:gdLst>
                <a:gd name="T0" fmla="*/ 95 w 258"/>
                <a:gd name="T1" fmla="*/ 132 h 166"/>
                <a:gd name="T2" fmla="*/ 258 w 258"/>
                <a:gd name="T3" fmla="*/ 149 h 166"/>
                <a:gd name="T4" fmla="*/ 0 w 258"/>
                <a:gd name="T5" fmla="*/ 0 h 166"/>
                <a:gd name="T6" fmla="*/ 95 w 258"/>
                <a:gd name="T7" fmla="*/ 132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95" y="132"/>
                  </a:moveTo>
                  <a:cubicBezTo>
                    <a:pt x="147" y="162"/>
                    <a:pt x="206" y="166"/>
                    <a:pt x="258" y="14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1" y="54"/>
                    <a:pt x="44" y="102"/>
                    <a:pt x="95" y="13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10000"/>
                  </a:srgbClr>
                </a:gs>
              </a:gsLst>
              <a:lin ang="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4" name="Freeform 87">
              <a:extLst>
                <a:ext uri="{FF2B5EF4-FFF2-40B4-BE49-F238E27FC236}">
                  <a16:creationId xmlns:a16="http://schemas.microsoft.com/office/drawing/2014/main" id="{60788874-2352-19A7-D664-0106854D90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816101" y="2967038"/>
              <a:ext cx="1228725" cy="790575"/>
            </a:xfrm>
            <a:custGeom>
              <a:avLst/>
              <a:gdLst>
                <a:gd name="T0" fmla="*/ 162 w 258"/>
                <a:gd name="T1" fmla="*/ 132 h 166"/>
                <a:gd name="T2" fmla="*/ 258 w 258"/>
                <a:gd name="T3" fmla="*/ 0 h 166"/>
                <a:gd name="T4" fmla="*/ 0 w 258"/>
                <a:gd name="T5" fmla="*/ 149 h 166"/>
                <a:gd name="T6" fmla="*/ 162 w 258"/>
                <a:gd name="T7" fmla="*/ 132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162" y="132"/>
                  </a:moveTo>
                  <a:cubicBezTo>
                    <a:pt x="214" y="102"/>
                    <a:pt x="247" y="54"/>
                    <a:pt x="258" y="0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52" y="166"/>
                    <a:pt x="111" y="162"/>
                    <a:pt x="162" y="13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10000"/>
                  </a:srgbClr>
                </a:gs>
              </a:gsLst>
              <a:lin ang="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5" name="Freeform 60">
              <a:extLst>
                <a:ext uri="{FF2B5EF4-FFF2-40B4-BE49-F238E27FC236}">
                  <a16:creationId xmlns:a16="http://schemas.microsoft.com/office/drawing/2014/main" id="{88B03378-17C4-9F0A-14DE-B0D14C3A58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816101" y="280988"/>
              <a:ext cx="319088" cy="1419225"/>
            </a:xfrm>
            <a:custGeom>
              <a:avLst/>
              <a:gdLst>
                <a:gd name="T0" fmla="*/ 0 w 67"/>
                <a:gd name="T1" fmla="*/ 0 h 298"/>
                <a:gd name="T2" fmla="*/ 0 w 67"/>
                <a:gd name="T3" fmla="*/ 298 h 298"/>
                <a:gd name="T4" fmla="*/ 67 w 67"/>
                <a:gd name="T5" fmla="*/ 149 h 298"/>
                <a:gd name="T6" fmla="*/ 0 w 67"/>
                <a:gd name="T7" fmla="*/ 0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298">
                  <a:moveTo>
                    <a:pt x="0" y="0"/>
                  </a:moveTo>
                  <a:cubicBezTo>
                    <a:pt x="0" y="298"/>
                    <a:pt x="0" y="298"/>
                    <a:pt x="0" y="298"/>
                  </a:cubicBezTo>
                  <a:cubicBezTo>
                    <a:pt x="41" y="261"/>
                    <a:pt x="67" y="208"/>
                    <a:pt x="67" y="149"/>
                  </a:cubicBezTo>
                  <a:cubicBezTo>
                    <a:pt x="67" y="89"/>
                    <a:pt x="41" y="36"/>
                    <a:pt x="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10000"/>
                  </a:srgbClr>
                </a:gs>
              </a:gsLst>
              <a:lin ang="27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6" name="Freeform 59">
              <a:extLst>
                <a:ext uri="{FF2B5EF4-FFF2-40B4-BE49-F238E27FC236}">
                  <a16:creationId xmlns:a16="http://schemas.microsoft.com/office/drawing/2014/main" id="{AF0D137B-1827-9F4C-03BB-6D7F26FF51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97013" y="280988"/>
              <a:ext cx="319088" cy="1419225"/>
            </a:xfrm>
            <a:custGeom>
              <a:avLst/>
              <a:gdLst>
                <a:gd name="T0" fmla="*/ 0 w 67"/>
                <a:gd name="T1" fmla="*/ 149 h 298"/>
                <a:gd name="T2" fmla="*/ 67 w 67"/>
                <a:gd name="T3" fmla="*/ 298 h 298"/>
                <a:gd name="T4" fmla="*/ 67 w 67"/>
                <a:gd name="T5" fmla="*/ 0 h 298"/>
                <a:gd name="T6" fmla="*/ 0 w 67"/>
                <a:gd name="T7" fmla="*/ 149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298">
                  <a:moveTo>
                    <a:pt x="0" y="149"/>
                  </a:moveTo>
                  <a:cubicBezTo>
                    <a:pt x="0" y="208"/>
                    <a:pt x="26" y="261"/>
                    <a:pt x="67" y="298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26" y="36"/>
                    <a:pt x="0" y="89"/>
                    <a:pt x="0" y="149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20000"/>
                  </a:srgbClr>
                </a:gs>
              </a:gsLst>
              <a:lin ang="189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7" name="Freeform 62">
              <a:extLst>
                <a:ext uri="{FF2B5EF4-FFF2-40B4-BE49-F238E27FC236}">
                  <a16:creationId xmlns:a16="http://schemas.microsoft.com/office/drawing/2014/main" id="{F0D58801-920F-64E9-DD6A-9E41DB9CE1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7376" y="1390651"/>
              <a:ext cx="1228725" cy="761999"/>
            </a:xfrm>
            <a:custGeom>
              <a:avLst/>
              <a:gdLst>
                <a:gd name="T0" fmla="*/ 0 w 258"/>
                <a:gd name="T1" fmla="*/ 17 h 166"/>
                <a:gd name="T2" fmla="*/ 258 w 258"/>
                <a:gd name="T3" fmla="*/ 166 h 166"/>
                <a:gd name="T4" fmla="*/ 162 w 258"/>
                <a:gd name="T5" fmla="*/ 34 h 166"/>
                <a:gd name="T6" fmla="*/ 0 w 258"/>
                <a:gd name="T7" fmla="*/ 17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0" y="17"/>
                  </a:moveTo>
                  <a:cubicBezTo>
                    <a:pt x="258" y="166"/>
                    <a:pt x="258" y="166"/>
                    <a:pt x="258" y="166"/>
                  </a:cubicBezTo>
                  <a:cubicBezTo>
                    <a:pt x="247" y="112"/>
                    <a:pt x="213" y="63"/>
                    <a:pt x="162" y="34"/>
                  </a:cubicBezTo>
                  <a:cubicBezTo>
                    <a:pt x="111" y="4"/>
                    <a:pt x="52" y="0"/>
                    <a:pt x="0" y="17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20000"/>
                  </a:srgbClr>
                </a:gs>
              </a:gsLst>
              <a:lin ang="108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8" name="Freeform 65">
              <a:extLst>
                <a:ext uri="{FF2B5EF4-FFF2-40B4-BE49-F238E27FC236}">
                  <a16:creationId xmlns:a16="http://schemas.microsoft.com/office/drawing/2014/main" id="{1196BF7F-0B7D-24CC-1BF8-28DE94B282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816101" y="1362075"/>
              <a:ext cx="1228725" cy="790575"/>
            </a:xfrm>
            <a:custGeom>
              <a:avLst/>
              <a:gdLst>
                <a:gd name="T0" fmla="*/ 0 w 258"/>
                <a:gd name="T1" fmla="*/ 166 h 166"/>
                <a:gd name="T2" fmla="*/ 258 w 258"/>
                <a:gd name="T3" fmla="*/ 17 h 166"/>
                <a:gd name="T4" fmla="*/ 96 w 258"/>
                <a:gd name="T5" fmla="*/ 34 h 166"/>
                <a:gd name="T6" fmla="*/ 0 w 258"/>
                <a:gd name="T7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0" y="166"/>
                  </a:moveTo>
                  <a:cubicBezTo>
                    <a:pt x="258" y="17"/>
                    <a:pt x="258" y="17"/>
                    <a:pt x="258" y="17"/>
                  </a:cubicBezTo>
                  <a:cubicBezTo>
                    <a:pt x="206" y="0"/>
                    <a:pt x="147" y="4"/>
                    <a:pt x="96" y="34"/>
                  </a:cubicBezTo>
                  <a:cubicBezTo>
                    <a:pt x="44" y="63"/>
                    <a:pt x="11" y="112"/>
                    <a:pt x="0" y="166"/>
                  </a:cubicBezTo>
                  <a:close/>
                </a:path>
              </a:pathLst>
            </a:custGeom>
            <a:gradFill flip="none" rotWithShape="0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20000"/>
                  </a:srgbClr>
                </a:gs>
              </a:gsLst>
              <a:lin ang="108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9" name="Freeform 79">
              <a:extLst>
                <a:ext uri="{FF2B5EF4-FFF2-40B4-BE49-F238E27FC236}">
                  <a16:creationId xmlns:a16="http://schemas.microsoft.com/office/drawing/2014/main" id="{0055D8F4-D194-4E40-FA91-94F7A1AEC8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7376" y="2124075"/>
              <a:ext cx="1228725" cy="790575"/>
            </a:xfrm>
            <a:custGeom>
              <a:avLst/>
              <a:gdLst>
                <a:gd name="T0" fmla="*/ 0 w 258"/>
                <a:gd name="T1" fmla="*/ 17 h 166"/>
                <a:gd name="T2" fmla="*/ 258 w 258"/>
                <a:gd name="T3" fmla="*/ 166 h 166"/>
                <a:gd name="T4" fmla="*/ 162 w 258"/>
                <a:gd name="T5" fmla="*/ 34 h 166"/>
                <a:gd name="T6" fmla="*/ 0 w 258"/>
                <a:gd name="T7" fmla="*/ 17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0" y="17"/>
                  </a:moveTo>
                  <a:cubicBezTo>
                    <a:pt x="258" y="166"/>
                    <a:pt x="258" y="166"/>
                    <a:pt x="258" y="166"/>
                  </a:cubicBezTo>
                  <a:cubicBezTo>
                    <a:pt x="247" y="112"/>
                    <a:pt x="213" y="63"/>
                    <a:pt x="162" y="34"/>
                  </a:cubicBezTo>
                  <a:cubicBezTo>
                    <a:pt x="111" y="4"/>
                    <a:pt x="52" y="0"/>
                    <a:pt x="0" y="17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20000"/>
                  </a:srgbClr>
                </a:gs>
              </a:gsLst>
              <a:lin ang="108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0" name="Freeform 82">
              <a:extLst>
                <a:ext uri="{FF2B5EF4-FFF2-40B4-BE49-F238E27FC236}">
                  <a16:creationId xmlns:a16="http://schemas.microsoft.com/office/drawing/2014/main" id="{CBF5427B-8B0F-8276-A243-4B27DA41C3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816101" y="2124075"/>
              <a:ext cx="1228725" cy="790575"/>
            </a:xfrm>
            <a:custGeom>
              <a:avLst/>
              <a:gdLst>
                <a:gd name="T0" fmla="*/ 0 w 258"/>
                <a:gd name="T1" fmla="*/ 166 h 166"/>
                <a:gd name="T2" fmla="*/ 258 w 258"/>
                <a:gd name="T3" fmla="*/ 17 h 166"/>
                <a:gd name="T4" fmla="*/ 96 w 258"/>
                <a:gd name="T5" fmla="*/ 34 h 166"/>
                <a:gd name="T6" fmla="*/ 0 w 258"/>
                <a:gd name="T7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0" y="166"/>
                  </a:moveTo>
                  <a:cubicBezTo>
                    <a:pt x="258" y="17"/>
                    <a:pt x="258" y="17"/>
                    <a:pt x="258" y="17"/>
                  </a:cubicBezTo>
                  <a:cubicBezTo>
                    <a:pt x="206" y="0"/>
                    <a:pt x="147" y="4"/>
                    <a:pt x="96" y="34"/>
                  </a:cubicBezTo>
                  <a:cubicBezTo>
                    <a:pt x="44" y="63"/>
                    <a:pt x="11" y="112"/>
                    <a:pt x="0" y="166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20000"/>
                  </a:srgbClr>
                </a:gs>
              </a:gsLst>
              <a:lin ang="108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1" name="Freeform 85">
              <a:extLst>
                <a:ext uri="{FF2B5EF4-FFF2-40B4-BE49-F238E27FC236}">
                  <a16:creationId xmlns:a16="http://schemas.microsoft.com/office/drawing/2014/main" id="{200EE055-2A12-AA92-46E4-2FA8D7BA3C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7376" y="2886075"/>
              <a:ext cx="1228725" cy="790575"/>
            </a:xfrm>
            <a:custGeom>
              <a:avLst/>
              <a:gdLst>
                <a:gd name="T0" fmla="*/ 0 w 258"/>
                <a:gd name="T1" fmla="*/ 17 h 166"/>
                <a:gd name="T2" fmla="*/ 258 w 258"/>
                <a:gd name="T3" fmla="*/ 166 h 166"/>
                <a:gd name="T4" fmla="*/ 162 w 258"/>
                <a:gd name="T5" fmla="*/ 34 h 166"/>
                <a:gd name="T6" fmla="*/ 0 w 258"/>
                <a:gd name="T7" fmla="*/ 17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0" y="17"/>
                  </a:moveTo>
                  <a:cubicBezTo>
                    <a:pt x="258" y="166"/>
                    <a:pt x="258" y="166"/>
                    <a:pt x="258" y="166"/>
                  </a:cubicBezTo>
                  <a:cubicBezTo>
                    <a:pt x="247" y="112"/>
                    <a:pt x="213" y="63"/>
                    <a:pt x="162" y="34"/>
                  </a:cubicBezTo>
                  <a:cubicBezTo>
                    <a:pt x="111" y="4"/>
                    <a:pt x="52" y="0"/>
                    <a:pt x="0" y="17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20000"/>
                  </a:srgbClr>
                </a:gs>
              </a:gsLst>
              <a:lin ang="108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2" name="Freeform 88">
              <a:extLst>
                <a:ext uri="{FF2B5EF4-FFF2-40B4-BE49-F238E27FC236}">
                  <a16:creationId xmlns:a16="http://schemas.microsoft.com/office/drawing/2014/main" id="{3C38B1EC-E4D2-BF06-976B-C14979A121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816101" y="2886075"/>
              <a:ext cx="1228725" cy="790575"/>
            </a:xfrm>
            <a:custGeom>
              <a:avLst/>
              <a:gdLst>
                <a:gd name="T0" fmla="*/ 0 w 258"/>
                <a:gd name="T1" fmla="*/ 166 h 166"/>
                <a:gd name="T2" fmla="*/ 258 w 258"/>
                <a:gd name="T3" fmla="*/ 17 h 166"/>
                <a:gd name="T4" fmla="*/ 96 w 258"/>
                <a:gd name="T5" fmla="*/ 34 h 166"/>
                <a:gd name="T6" fmla="*/ 0 w 258"/>
                <a:gd name="T7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0" y="166"/>
                  </a:moveTo>
                  <a:cubicBezTo>
                    <a:pt x="258" y="17"/>
                    <a:pt x="258" y="17"/>
                    <a:pt x="258" y="17"/>
                  </a:cubicBezTo>
                  <a:cubicBezTo>
                    <a:pt x="206" y="0"/>
                    <a:pt x="147" y="4"/>
                    <a:pt x="96" y="34"/>
                  </a:cubicBezTo>
                  <a:cubicBezTo>
                    <a:pt x="44" y="63"/>
                    <a:pt x="11" y="112"/>
                    <a:pt x="0" y="166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20000"/>
                  </a:srgbClr>
                </a:gs>
              </a:gsLst>
              <a:lin ang="108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id="{5BCF6A29-31B0-2441-356B-86247D86DC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87376" y="280988"/>
              <a:ext cx="2457450" cy="3838575"/>
              <a:chOff x="587376" y="280988"/>
              <a:chExt cx="2457450" cy="3838575"/>
            </a:xfrm>
          </p:grpSpPr>
          <p:sp>
            <p:nvSpPr>
              <p:cNvPr id="114" name="Line 63">
                <a:extLst>
                  <a:ext uri="{FF2B5EF4-FFF2-40B4-BE49-F238E27FC236}">
                    <a16:creationId xmlns:a16="http://schemas.microsoft.com/office/drawing/2014/main" id="{6EB6905C-ACF6-9AF1-664F-5C0FED8A66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1443038"/>
                <a:ext cx="1228725" cy="709613"/>
              </a:xfrm>
              <a:prstGeom prst="line">
                <a:avLst/>
              </a:prstGeom>
              <a:noFill/>
              <a:ln w="12700" cap="rnd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5" name="Line 66">
                <a:extLst>
                  <a:ext uri="{FF2B5EF4-FFF2-40B4-BE49-F238E27FC236}">
                    <a16:creationId xmlns:a16="http://schemas.microsoft.com/office/drawing/2014/main" id="{0E262CE0-BAF1-8146-35BB-AC059F72929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816101" y="1443038"/>
                <a:ext cx="1228725" cy="709613"/>
              </a:xfrm>
              <a:prstGeom prst="line">
                <a:avLst/>
              </a:prstGeom>
              <a:noFill/>
              <a:ln w="12700" cap="rnd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6" name="Line 67">
                <a:extLst>
                  <a:ext uri="{FF2B5EF4-FFF2-40B4-BE49-F238E27FC236}">
                    <a16:creationId xmlns:a16="http://schemas.microsoft.com/office/drawing/2014/main" id="{191EBC3F-760E-86C1-8B21-A117912C6C2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816101" y="280988"/>
                <a:ext cx="0" cy="3838575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7" name="Line 80">
                <a:extLst>
                  <a:ext uri="{FF2B5EF4-FFF2-40B4-BE49-F238E27FC236}">
                    <a16:creationId xmlns:a16="http://schemas.microsoft.com/office/drawing/2014/main" id="{53EAD6B4-1599-2782-D593-2D6148973A1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205038"/>
                <a:ext cx="1228725" cy="709613"/>
              </a:xfrm>
              <a:prstGeom prst="line">
                <a:avLst/>
              </a:prstGeom>
              <a:noFill/>
              <a:ln w="12700" cap="rnd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8" name="Line 83">
                <a:extLst>
                  <a:ext uri="{FF2B5EF4-FFF2-40B4-BE49-F238E27FC236}">
                    <a16:creationId xmlns:a16="http://schemas.microsoft.com/office/drawing/2014/main" id="{809484DC-53A9-6DF0-B3E7-61C4BBC6D22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816101" y="2205038"/>
                <a:ext cx="1228725" cy="709613"/>
              </a:xfrm>
              <a:prstGeom prst="line">
                <a:avLst/>
              </a:prstGeom>
              <a:noFill/>
              <a:ln w="12700" cap="rnd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9" name="Line 86">
                <a:extLst>
                  <a:ext uri="{FF2B5EF4-FFF2-40B4-BE49-F238E27FC236}">
                    <a16:creationId xmlns:a16="http://schemas.microsoft.com/office/drawing/2014/main" id="{631B2D90-841F-130E-48D8-D77FD39A80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967038"/>
                <a:ext cx="1228725" cy="709613"/>
              </a:xfrm>
              <a:prstGeom prst="line">
                <a:avLst/>
              </a:prstGeom>
              <a:noFill/>
              <a:ln w="12700" cap="rnd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0" name="Line 89">
                <a:extLst>
                  <a:ext uri="{FF2B5EF4-FFF2-40B4-BE49-F238E27FC236}">
                    <a16:creationId xmlns:a16="http://schemas.microsoft.com/office/drawing/2014/main" id="{54CE9CB3-DC61-CF9B-41AF-A855A9A7FE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816101" y="2967038"/>
                <a:ext cx="1228725" cy="709613"/>
              </a:xfrm>
              <a:prstGeom prst="line">
                <a:avLst/>
              </a:prstGeom>
              <a:noFill/>
              <a:ln w="12700" cap="rnd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51B2F52A-503B-3D02-DD9B-CD13E1192E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68164" y="6357168"/>
            <a:ext cx="1641986" cy="4616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cap="all" spc="200" baseline="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6" name="Footer Placeholder 6">
            <a:extLst>
              <a:ext uri="{FF2B5EF4-FFF2-40B4-BE49-F238E27FC236}">
                <a16:creationId xmlns:a16="http://schemas.microsoft.com/office/drawing/2014/main" id="{EA1EAF5E-FFB3-BD50-2D80-15B1A519FC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686D9679-CDB7-1A17-8236-8B08D90E83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82800" y="6357600"/>
            <a:ext cx="1641036" cy="460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200" baseline="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800373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4910FDC-FCA3-4F39-AC3F-821172639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937" y="0"/>
            <a:ext cx="386715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alpha val="20000"/>
                </a:schemeClr>
              </a:solidFill>
            </a:endParaRPr>
          </a:p>
        </p:txBody>
      </p:sp>
      <p:sp>
        <p:nvSpPr>
          <p:cNvPr id="4" name="Title 10">
            <a:extLst>
              <a:ext uri="{FF2B5EF4-FFF2-40B4-BE49-F238E27FC236}">
                <a16:creationId xmlns:a16="http://schemas.microsoft.com/office/drawing/2014/main" id="{4C136262-2D92-08CC-8364-8E00D9FE63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13685" y="400049"/>
            <a:ext cx="7310152" cy="1185045"/>
          </a:xfrm>
        </p:spPr>
        <p:txBody>
          <a:bodyPr lIns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6F0F278F-99B1-49C2-968B-C983DF8121A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50810" y="430212"/>
            <a:ext cx="2989063" cy="5997575"/>
          </a:xfrm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dirty="0"/>
              <a:t>Click to add picture</a:t>
            </a:r>
          </a:p>
          <a:p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DF82769-951B-3DA0-5C05-D7354E00A372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4313685" y="1997132"/>
            <a:ext cx="7314440" cy="4232218"/>
          </a:xfrm>
        </p:spPr>
        <p:txBody>
          <a:bodyPr lIns="0">
            <a:normAutofit/>
          </a:bodyPr>
          <a:lstStyle>
            <a:lvl1pPr marL="0" indent="0">
              <a:lnSpc>
                <a:spcPct val="130000"/>
              </a:lnSpc>
              <a:buNone/>
              <a:defRPr sz="1800"/>
            </a:lvl1pPr>
            <a:lvl2pPr marL="360000" indent="0">
              <a:lnSpc>
                <a:spcPct val="130000"/>
              </a:lnSpc>
              <a:buNone/>
              <a:defRPr sz="1800"/>
            </a:lvl2pPr>
            <a:lvl3pPr marL="720000" indent="0">
              <a:lnSpc>
                <a:spcPct val="130000"/>
              </a:lnSpc>
              <a:buNone/>
              <a:defRPr sz="1800"/>
            </a:lvl3pPr>
            <a:lvl4pPr marL="1080000" indent="0">
              <a:lnSpc>
                <a:spcPct val="130000"/>
              </a:lnSpc>
              <a:buNone/>
              <a:defRPr sz="1800"/>
            </a:lvl4pPr>
            <a:lvl5pPr marL="1440000" indent="0">
              <a:lnSpc>
                <a:spcPct val="130000"/>
              </a:lnSpc>
              <a:buNone/>
              <a:defRPr sz="1800"/>
            </a:lvl5pPr>
          </a:lstStyle>
          <a:p>
            <a:r>
              <a:rPr lang="en-US" dirty="0">
                <a:cs typeface="Calibri"/>
              </a:rPr>
              <a:t>Click to add text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BE138E9-0025-C4F7-43CB-C242E93B3C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13684" y="1799498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F3412D6E-AE2E-B8C7-3247-1E771842C8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313684" y="6357168"/>
            <a:ext cx="1641986" cy="4616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cap="all" spc="200" baseline="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DA960C8-4CEC-FD5C-58B1-0A33E80158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161392" y="6356350"/>
            <a:ext cx="3614737" cy="460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46500073-CE8C-BD5A-D965-BBB31877FC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82800" y="6357600"/>
            <a:ext cx="1641036" cy="460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200" baseline="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611881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0">
            <a:extLst>
              <a:ext uri="{FF2B5EF4-FFF2-40B4-BE49-F238E27FC236}">
                <a16:creationId xmlns:a16="http://schemas.microsoft.com/office/drawing/2014/main" id="{08188DE9-5A5D-940E-A9B9-5CFB3A7C1A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8164" y="400049"/>
            <a:ext cx="11047042" cy="1185045"/>
          </a:xfrm>
        </p:spPr>
        <p:txBody>
          <a:bodyPr lIns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134A48A-4B33-4D5B-B419-07841EB58903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568164" y="1997132"/>
            <a:ext cx="4105436" cy="4232218"/>
          </a:xfrm>
        </p:spPr>
        <p:txBody>
          <a:bodyPr lIns="0">
            <a:normAutofit/>
          </a:bodyPr>
          <a:lstStyle>
            <a:lvl1pPr marL="0" indent="0">
              <a:lnSpc>
                <a:spcPct val="130000"/>
              </a:lnSpc>
              <a:buNone/>
              <a:defRPr sz="1800"/>
            </a:lvl1pPr>
            <a:lvl2pPr marL="360000" indent="0">
              <a:lnSpc>
                <a:spcPct val="130000"/>
              </a:lnSpc>
              <a:buNone/>
              <a:defRPr sz="1800"/>
            </a:lvl2pPr>
            <a:lvl3pPr marL="720000" indent="0">
              <a:lnSpc>
                <a:spcPct val="130000"/>
              </a:lnSpc>
              <a:buNone/>
              <a:defRPr sz="1800"/>
            </a:lvl3pPr>
            <a:lvl4pPr marL="1080000" indent="0">
              <a:lnSpc>
                <a:spcPct val="130000"/>
              </a:lnSpc>
              <a:buNone/>
              <a:defRPr sz="1800"/>
            </a:lvl4pPr>
            <a:lvl5pPr marL="1440000" indent="0">
              <a:lnSpc>
                <a:spcPct val="130000"/>
              </a:lnSpc>
              <a:buNone/>
              <a:defRPr sz="1800"/>
            </a:lvl5pPr>
          </a:lstStyle>
          <a:p>
            <a:r>
              <a:rPr lang="en-US" dirty="0">
                <a:cs typeface="Calibri"/>
              </a:rPr>
              <a:t>Click to add text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84167E6-4D04-7A2D-23CD-96BBAF8BB0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8164" y="1799498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BC648438-1E2A-193E-BB18-7CBA2B4929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68164" y="6357168"/>
            <a:ext cx="1641986" cy="4616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cap="all" spc="200" baseline="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04BF0ED-9E99-363F-C319-90444F339F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A5F4DA9D-3116-000E-0A7B-D7B93F3248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82800" y="6357600"/>
            <a:ext cx="1641036" cy="460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200" baseline="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able Placeholder 9">
            <a:extLst>
              <a:ext uri="{FF2B5EF4-FFF2-40B4-BE49-F238E27FC236}">
                <a16:creationId xmlns:a16="http://schemas.microsoft.com/office/drawing/2014/main" id="{98CFB27C-609E-49B0-CA37-A6CCB5E9DC5C}"/>
              </a:ext>
            </a:extLst>
          </p:cNvPr>
          <p:cNvSpPr>
            <a:spLocks noGrp="1"/>
          </p:cNvSpPr>
          <p:nvPr>
            <p:ph type="tbl" sz="quarter" idx="11" hasCustomPrompt="1"/>
          </p:nvPr>
        </p:nvSpPr>
        <p:spPr>
          <a:xfrm>
            <a:off x="4833938" y="1997075"/>
            <a:ext cx="6781268" cy="423221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table</a:t>
            </a:r>
          </a:p>
        </p:txBody>
      </p:sp>
    </p:spTree>
    <p:extLst>
      <p:ext uri="{BB962C8B-B14F-4D97-AF65-F5344CB8AC3E}">
        <p14:creationId xmlns:p14="http://schemas.microsoft.com/office/powerpoint/2010/main" val="95422410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0">
            <a:extLst>
              <a:ext uri="{FF2B5EF4-FFF2-40B4-BE49-F238E27FC236}">
                <a16:creationId xmlns:a16="http://schemas.microsoft.com/office/drawing/2014/main" id="{120C2CE9-09D7-C315-9A26-E750905F8D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57636" y="400049"/>
            <a:ext cx="8467760" cy="1185045"/>
          </a:xfrm>
        </p:spPr>
        <p:txBody>
          <a:bodyPr lIns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B5F0A77-8ECB-36B0-0483-E734AB12FD75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3157636" y="1997132"/>
            <a:ext cx="5597686" cy="4356056"/>
          </a:xfrm>
        </p:spPr>
        <p:txBody>
          <a:bodyPr lIns="0">
            <a:normAutofit/>
          </a:bodyPr>
          <a:lstStyle>
            <a:lvl1pPr marL="0" indent="0">
              <a:lnSpc>
                <a:spcPct val="130000"/>
              </a:lnSpc>
              <a:buNone/>
              <a:defRPr sz="1800"/>
            </a:lvl1pPr>
            <a:lvl2pPr marL="645750" indent="-285750">
              <a:lnSpc>
                <a:spcPct val="130000"/>
              </a:lnSpc>
              <a:buFont typeface="Arial" panose="020B0604020202020204" pitchFamily="34" charset="0"/>
              <a:buChar char="•"/>
              <a:defRPr sz="1800"/>
            </a:lvl2pPr>
            <a:lvl3pPr marL="720000" indent="0">
              <a:lnSpc>
                <a:spcPct val="130000"/>
              </a:lnSpc>
              <a:buNone/>
              <a:defRPr sz="1800"/>
            </a:lvl3pPr>
            <a:lvl4pPr marL="1080000" indent="0">
              <a:lnSpc>
                <a:spcPct val="130000"/>
              </a:lnSpc>
              <a:buNone/>
              <a:defRPr sz="1800"/>
            </a:lvl4pPr>
            <a:lvl5pPr marL="1440000" indent="0">
              <a:lnSpc>
                <a:spcPct val="130000"/>
              </a:lnSpc>
              <a:buNone/>
              <a:defRPr sz="1800"/>
            </a:lvl5pPr>
          </a:lstStyle>
          <a:p>
            <a:r>
              <a:rPr lang="en-US" dirty="0">
                <a:cs typeface="Calibri"/>
              </a:rPr>
              <a:t>Click to add text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8" name="Content Placeholder 2">
            <a:extLst>
              <a:ext uri="{FF2B5EF4-FFF2-40B4-BE49-F238E27FC236}">
                <a16:creationId xmlns:a16="http://schemas.microsoft.com/office/drawing/2014/main" id="{CB4063C8-82E1-0B52-0D41-B642726AD1E6}"/>
              </a:ext>
            </a:extLst>
          </p:cNvPr>
          <p:cNvSpPr>
            <a:spLocks noGrp="1"/>
          </p:cNvSpPr>
          <p:nvPr>
            <p:ph sz="half" idx="10" hasCustomPrompt="1"/>
          </p:nvPr>
        </p:nvSpPr>
        <p:spPr>
          <a:xfrm>
            <a:off x="8945821" y="1997134"/>
            <a:ext cx="2679575" cy="4356054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</a:lstStyle>
          <a:p>
            <a:r>
              <a:rPr lang="en-US" dirty="0">
                <a:cs typeface="Calibri"/>
              </a:rPr>
              <a:t>Click to add text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grpSp>
        <p:nvGrpSpPr>
          <p:cNvPr id="93" name="Group 92">
            <a:extLst>
              <a:ext uri="{FF2B5EF4-FFF2-40B4-BE49-F238E27FC236}">
                <a16:creationId xmlns:a16="http://schemas.microsoft.com/office/drawing/2014/main" id="{0374DF95-81A4-1CFF-D87E-1DBCA565C7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285095" y="457964"/>
            <a:ext cx="2211229" cy="2707415"/>
            <a:chOff x="9728105" y="457964"/>
            <a:chExt cx="2211229" cy="2707415"/>
          </a:xfrm>
        </p:grpSpPr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C15172FB-4F23-B7CE-4A45-A96A16F64C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2700000">
              <a:off x="9940728" y="245341"/>
              <a:ext cx="1785984" cy="2211229"/>
              <a:chOff x="3125006" y="3171595"/>
              <a:chExt cx="1785984" cy="2211229"/>
            </a:xfrm>
          </p:grpSpPr>
          <p:grpSp>
            <p:nvGrpSpPr>
              <p:cNvPr id="100" name="Group 99">
                <a:extLst>
                  <a:ext uri="{FF2B5EF4-FFF2-40B4-BE49-F238E27FC236}">
                    <a16:creationId xmlns:a16="http://schemas.microsoft.com/office/drawing/2014/main" id="{78A1988F-4EE5-01C8-E1E2-EE21A6AF80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36819" y="3174345"/>
                <a:ext cx="1760933" cy="2208479"/>
                <a:chOff x="4749017" y="2998646"/>
                <a:chExt cx="1760933" cy="2208479"/>
              </a:xfrm>
            </p:grpSpPr>
            <p:cxnSp>
              <p:nvCxnSpPr>
                <p:cNvPr id="104" name="Straight Connector 103">
                  <a:extLst>
                    <a:ext uri="{FF2B5EF4-FFF2-40B4-BE49-F238E27FC236}">
                      <a16:creationId xmlns:a16="http://schemas.microsoft.com/office/drawing/2014/main" id="{59707535-B3AB-7212-B069-A366ABAFE26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 noChangeAspect="1"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flipH="1">
                  <a:off x="5630197" y="2998646"/>
                  <a:ext cx="0" cy="2208479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5" name="Straight Connector 104">
                  <a:extLst>
                    <a:ext uri="{FF2B5EF4-FFF2-40B4-BE49-F238E27FC236}">
                      <a16:creationId xmlns:a16="http://schemas.microsoft.com/office/drawing/2014/main" id="{E14A54E3-A9EA-3476-B996-946D455F356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 noChangeAspect="1"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rot="10800000" flipH="1">
                  <a:off x="4749017" y="4416771"/>
                  <a:ext cx="1760933" cy="0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6" name="Rectangle 30">
                  <a:extLst>
                    <a:ext uri="{FF2B5EF4-FFF2-40B4-BE49-F238E27FC236}">
                      <a16:creationId xmlns:a16="http://schemas.microsoft.com/office/drawing/2014/main" id="{8096AB25-3A2B-B9B7-A68E-1974E3ED87A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136242" y="3224252"/>
                  <a:ext cx="987915" cy="987915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07" name="Rectangle 30">
                  <a:extLst>
                    <a:ext uri="{FF2B5EF4-FFF2-40B4-BE49-F238E27FC236}">
                      <a16:creationId xmlns:a16="http://schemas.microsoft.com/office/drawing/2014/main" id="{2085403A-97EF-4203-C58B-E41070E516F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327037" y="3070731"/>
                  <a:ext cx="606323" cy="606323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101" name="Group 100">
                <a:extLst>
                  <a:ext uri="{FF2B5EF4-FFF2-40B4-BE49-F238E27FC236}">
                    <a16:creationId xmlns:a16="http://schemas.microsoft.com/office/drawing/2014/main" id="{B2F8BD77-64E1-4FBD-81A4-E43A307C93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25006" y="3171595"/>
                <a:ext cx="1785984" cy="1799739"/>
                <a:chOff x="6879836" y="3516901"/>
                <a:chExt cx="1785984" cy="1799739"/>
              </a:xfrm>
            </p:grpSpPr>
            <p:sp>
              <p:nvSpPr>
                <p:cNvPr id="102" name="Freeform: Shape 101">
                  <a:extLst>
                    <a:ext uri="{FF2B5EF4-FFF2-40B4-BE49-F238E27FC236}">
                      <a16:creationId xmlns:a16="http://schemas.microsoft.com/office/drawing/2014/main" id="{323A0F3A-5730-3AFC-409F-6A67460C5A7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6879836" y="3521665"/>
                  <a:ext cx="892801" cy="1794975"/>
                </a:xfrm>
                <a:custGeom>
                  <a:avLst/>
                  <a:gdLst>
                    <a:gd name="connsiteX0" fmla="*/ 892801 w 892801"/>
                    <a:gd name="connsiteY0" fmla="*/ 0 h 1794975"/>
                    <a:gd name="connsiteX1" fmla="*/ 892801 w 892801"/>
                    <a:gd name="connsiteY1" fmla="*/ 1434622 h 1794975"/>
                    <a:gd name="connsiteX2" fmla="*/ 845919 w 892801"/>
                    <a:gd name="connsiteY2" fmla="*/ 1533379 h 1794975"/>
                    <a:gd name="connsiteX3" fmla="*/ 440820 w 892801"/>
                    <a:gd name="connsiteY3" fmla="*/ 1794916 h 1794975"/>
                    <a:gd name="connsiteX4" fmla="*/ 379878 w 892801"/>
                    <a:gd name="connsiteY4" fmla="*/ 1791253 h 1794975"/>
                    <a:gd name="connsiteX5" fmla="*/ 763083 w 892801"/>
                    <a:gd name="connsiteY5" fmla="*/ 100140 h 1794975"/>
                    <a:gd name="connsiteX6" fmla="*/ 892801 w 892801"/>
                    <a:gd name="connsiteY6" fmla="*/ 0 h 17949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92801" h="1794975">
                      <a:moveTo>
                        <a:pt x="892801" y="0"/>
                      </a:moveTo>
                      <a:lnTo>
                        <a:pt x="892801" y="1434622"/>
                      </a:lnTo>
                      <a:lnTo>
                        <a:pt x="845919" y="1533379"/>
                      </a:lnTo>
                      <a:cubicBezTo>
                        <a:pt x="735106" y="1711682"/>
                        <a:pt x="584368" y="1792418"/>
                        <a:pt x="440820" y="1794916"/>
                      </a:cubicBezTo>
                      <a:cubicBezTo>
                        <a:pt x="420314" y="1795273"/>
                        <a:pt x="399954" y="1794033"/>
                        <a:pt x="379878" y="1791253"/>
                      </a:cubicBezTo>
                      <a:cubicBezTo>
                        <a:pt x="-41718" y="1732871"/>
                        <a:pt x="-338017" y="995203"/>
                        <a:pt x="763083" y="100140"/>
                      </a:cubicBezTo>
                      <a:lnTo>
                        <a:pt x="89280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3" name="Freeform: Shape 102">
                  <a:extLst>
                    <a:ext uri="{FF2B5EF4-FFF2-40B4-BE49-F238E27FC236}">
                      <a16:creationId xmlns:a16="http://schemas.microsoft.com/office/drawing/2014/main" id="{70681FEE-64CB-7074-366C-42CED63713A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7772637" y="3516901"/>
                  <a:ext cx="893183" cy="1795123"/>
                </a:xfrm>
                <a:custGeom>
                  <a:avLst/>
                  <a:gdLst>
                    <a:gd name="connsiteX0" fmla="*/ 191 w 893183"/>
                    <a:gd name="connsiteY0" fmla="*/ 0 h 1795123"/>
                    <a:gd name="connsiteX1" fmla="*/ 130101 w 893183"/>
                    <a:gd name="connsiteY1" fmla="*/ 100288 h 1795123"/>
                    <a:gd name="connsiteX2" fmla="*/ 513306 w 893183"/>
                    <a:gd name="connsiteY2" fmla="*/ 1791401 h 1795123"/>
                    <a:gd name="connsiteX3" fmla="*/ 47265 w 893183"/>
                    <a:gd name="connsiteY3" fmla="*/ 1533527 h 1795123"/>
                    <a:gd name="connsiteX4" fmla="*/ 192 w 893183"/>
                    <a:gd name="connsiteY4" fmla="*/ 1434367 h 1795123"/>
                    <a:gd name="connsiteX5" fmla="*/ 192 w 893183"/>
                    <a:gd name="connsiteY5" fmla="*/ 1438981 h 1795123"/>
                    <a:gd name="connsiteX6" fmla="*/ 0 w 893183"/>
                    <a:gd name="connsiteY6" fmla="*/ 1439386 h 1795123"/>
                    <a:gd name="connsiteX7" fmla="*/ 0 w 893183"/>
                    <a:gd name="connsiteY7" fmla="*/ 4764 h 1795123"/>
                    <a:gd name="connsiteX8" fmla="*/ 191 w 893183"/>
                    <a:gd name="connsiteY8" fmla="*/ 4616 h 1795123"/>
                    <a:gd name="connsiteX9" fmla="*/ 191 w 893183"/>
                    <a:gd name="connsiteY9" fmla="*/ 0 h 17951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893183" h="1795123">
                      <a:moveTo>
                        <a:pt x="191" y="0"/>
                      </a:moveTo>
                      <a:lnTo>
                        <a:pt x="130101" y="100288"/>
                      </a:lnTo>
                      <a:cubicBezTo>
                        <a:pt x="1231201" y="995351"/>
                        <a:pt x="934902" y="1733019"/>
                        <a:pt x="513306" y="1791401"/>
                      </a:cubicBezTo>
                      <a:cubicBezTo>
                        <a:pt x="352699" y="1813642"/>
                        <a:pt x="173909" y="1737302"/>
                        <a:pt x="47265" y="1533527"/>
                      </a:cubicBezTo>
                      <a:lnTo>
                        <a:pt x="192" y="1434367"/>
                      </a:lnTo>
                      <a:lnTo>
                        <a:pt x="192" y="1438981"/>
                      </a:lnTo>
                      <a:lnTo>
                        <a:pt x="0" y="1439386"/>
                      </a:lnTo>
                      <a:lnTo>
                        <a:pt x="0" y="4764"/>
                      </a:lnTo>
                      <a:lnTo>
                        <a:pt x="191" y="4616"/>
                      </a:lnTo>
                      <a:lnTo>
                        <a:pt x="19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08813273-0B3B-17D4-89E5-22B5D64078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 userDrawn="1"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10400269" y="1917604"/>
              <a:ext cx="633413" cy="1862138"/>
              <a:chOff x="5959193" y="333389"/>
              <a:chExt cx="633413" cy="1862138"/>
            </a:xfrm>
          </p:grpSpPr>
          <p:grpSp>
            <p:nvGrpSpPr>
              <p:cNvPr id="96" name="Group 95">
                <a:extLst>
                  <a:ext uri="{FF2B5EF4-FFF2-40B4-BE49-F238E27FC236}">
                    <a16:creationId xmlns:a16="http://schemas.microsoft.com/office/drawing/2014/main" id="{8DEE50A8-DEB8-82E4-6939-22346B41BF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5959192" y="333389"/>
                <a:ext cx="633413" cy="1419225"/>
                <a:chOff x="5959192" y="333389"/>
                <a:chExt cx="633413" cy="1419225"/>
              </a:xfrm>
            </p:grpSpPr>
            <p:sp>
              <p:nvSpPr>
                <p:cNvPr id="98" name="Freeform 68">
                  <a:extLst>
                    <a:ext uri="{FF2B5EF4-FFF2-40B4-BE49-F238E27FC236}">
                      <a16:creationId xmlns:a16="http://schemas.microsoft.com/office/drawing/2014/main" id="{7C268328-6EF0-F968-28D1-9F0E5B01777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959192" y="333389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99" name="Freeform 69">
                  <a:extLst>
                    <a:ext uri="{FF2B5EF4-FFF2-40B4-BE49-F238E27FC236}">
                      <a16:creationId xmlns:a16="http://schemas.microsoft.com/office/drawing/2014/main" id="{37BFDF79-1029-8C4B-621E-4A6C9DFB6D8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278280" y="333389"/>
                  <a:ext cx="314325" cy="1419225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sp>
            <p:nvSpPr>
              <p:cNvPr id="97" name="Line 70">
                <a:extLst>
                  <a:ext uri="{FF2B5EF4-FFF2-40B4-BE49-F238E27FC236}">
                    <a16:creationId xmlns:a16="http://schemas.microsoft.com/office/drawing/2014/main" id="{20958208-D7CF-3479-7930-E3FB39DAA4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 userDrawn="1"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278281" y="333389"/>
                <a:ext cx="0" cy="1862138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A5445BB5-50E8-C707-7C74-32796AC986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 flipV="1">
            <a:off x="268449" y="3721100"/>
            <a:ext cx="2211229" cy="2707415"/>
            <a:chOff x="9728105" y="457964"/>
            <a:chExt cx="2211229" cy="2707415"/>
          </a:xfrm>
        </p:grpSpPr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60348311-F256-5764-CF61-E4D36CE7B8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2700000">
              <a:off x="9940728" y="245341"/>
              <a:ext cx="1785984" cy="2211229"/>
              <a:chOff x="3125006" y="3171595"/>
              <a:chExt cx="1785984" cy="2211229"/>
            </a:xfrm>
          </p:grpSpPr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965C0C66-56A0-6241-4611-3A2493CC25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36819" y="3174345"/>
                <a:ext cx="1760933" cy="2208479"/>
                <a:chOff x="4749017" y="2998646"/>
                <a:chExt cx="1760933" cy="2208479"/>
              </a:xfrm>
            </p:grpSpPr>
            <p:cxnSp>
              <p:nvCxnSpPr>
                <p:cNvPr id="119" name="Straight Connector 118">
                  <a:extLst>
                    <a:ext uri="{FF2B5EF4-FFF2-40B4-BE49-F238E27FC236}">
                      <a16:creationId xmlns:a16="http://schemas.microsoft.com/office/drawing/2014/main" id="{EACD9C93-31AC-1752-5BBC-966E9B2DBF9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 noChangeAspect="1"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flipH="1">
                  <a:off x="5630197" y="2998646"/>
                  <a:ext cx="0" cy="2208479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0" name="Straight Connector 119">
                  <a:extLst>
                    <a:ext uri="{FF2B5EF4-FFF2-40B4-BE49-F238E27FC236}">
                      <a16:creationId xmlns:a16="http://schemas.microsoft.com/office/drawing/2014/main" id="{AD9C47F5-E53F-7F26-B78D-C86305CF012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 noChangeAspect="1"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rot="10800000" flipH="1">
                  <a:off x="4749017" y="4416771"/>
                  <a:ext cx="1760933" cy="0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1" name="Rectangle 30">
                  <a:extLst>
                    <a:ext uri="{FF2B5EF4-FFF2-40B4-BE49-F238E27FC236}">
                      <a16:creationId xmlns:a16="http://schemas.microsoft.com/office/drawing/2014/main" id="{83DE65FD-926B-50A2-C5CD-C1ED2C6BFDB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136242" y="3224252"/>
                  <a:ext cx="987915" cy="987915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22" name="Rectangle 30">
                  <a:extLst>
                    <a:ext uri="{FF2B5EF4-FFF2-40B4-BE49-F238E27FC236}">
                      <a16:creationId xmlns:a16="http://schemas.microsoft.com/office/drawing/2014/main" id="{B2D4F39F-E241-2969-4965-6940516FC55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327037" y="3070731"/>
                  <a:ext cx="606323" cy="606323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116" name="Group 115">
                <a:extLst>
                  <a:ext uri="{FF2B5EF4-FFF2-40B4-BE49-F238E27FC236}">
                    <a16:creationId xmlns:a16="http://schemas.microsoft.com/office/drawing/2014/main" id="{38E667E2-23D6-06EC-B435-059EACC0489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25006" y="3171595"/>
                <a:ext cx="1785984" cy="1799739"/>
                <a:chOff x="6879836" y="3516901"/>
                <a:chExt cx="1785984" cy="1799739"/>
              </a:xfrm>
            </p:grpSpPr>
            <p:sp>
              <p:nvSpPr>
                <p:cNvPr id="117" name="Freeform: Shape 116">
                  <a:extLst>
                    <a:ext uri="{FF2B5EF4-FFF2-40B4-BE49-F238E27FC236}">
                      <a16:creationId xmlns:a16="http://schemas.microsoft.com/office/drawing/2014/main" id="{76B00091-7194-5945-8734-F08C954FA76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6879836" y="3521665"/>
                  <a:ext cx="892801" cy="1794975"/>
                </a:xfrm>
                <a:custGeom>
                  <a:avLst/>
                  <a:gdLst>
                    <a:gd name="connsiteX0" fmla="*/ 892801 w 892801"/>
                    <a:gd name="connsiteY0" fmla="*/ 0 h 1794975"/>
                    <a:gd name="connsiteX1" fmla="*/ 892801 w 892801"/>
                    <a:gd name="connsiteY1" fmla="*/ 1434622 h 1794975"/>
                    <a:gd name="connsiteX2" fmla="*/ 845919 w 892801"/>
                    <a:gd name="connsiteY2" fmla="*/ 1533379 h 1794975"/>
                    <a:gd name="connsiteX3" fmla="*/ 440820 w 892801"/>
                    <a:gd name="connsiteY3" fmla="*/ 1794916 h 1794975"/>
                    <a:gd name="connsiteX4" fmla="*/ 379878 w 892801"/>
                    <a:gd name="connsiteY4" fmla="*/ 1791253 h 1794975"/>
                    <a:gd name="connsiteX5" fmla="*/ 763083 w 892801"/>
                    <a:gd name="connsiteY5" fmla="*/ 100140 h 1794975"/>
                    <a:gd name="connsiteX6" fmla="*/ 892801 w 892801"/>
                    <a:gd name="connsiteY6" fmla="*/ 0 h 17949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92801" h="1794975">
                      <a:moveTo>
                        <a:pt x="892801" y="0"/>
                      </a:moveTo>
                      <a:lnTo>
                        <a:pt x="892801" y="1434622"/>
                      </a:lnTo>
                      <a:lnTo>
                        <a:pt x="845919" y="1533379"/>
                      </a:lnTo>
                      <a:cubicBezTo>
                        <a:pt x="735106" y="1711682"/>
                        <a:pt x="584368" y="1792418"/>
                        <a:pt x="440820" y="1794916"/>
                      </a:cubicBezTo>
                      <a:cubicBezTo>
                        <a:pt x="420314" y="1795273"/>
                        <a:pt x="399954" y="1794033"/>
                        <a:pt x="379878" y="1791253"/>
                      </a:cubicBezTo>
                      <a:cubicBezTo>
                        <a:pt x="-41718" y="1732871"/>
                        <a:pt x="-338017" y="995203"/>
                        <a:pt x="763083" y="100140"/>
                      </a:cubicBezTo>
                      <a:lnTo>
                        <a:pt x="89280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8" name="Freeform: Shape 117">
                  <a:extLst>
                    <a:ext uri="{FF2B5EF4-FFF2-40B4-BE49-F238E27FC236}">
                      <a16:creationId xmlns:a16="http://schemas.microsoft.com/office/drawing/2014/main" id="{BBC29BA4-16A3-1452-4146-20264C0146C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7772637" y="3516901"/>
                  <a:ext cx="893183" cy="1795123"/>
                </a:xfrm>
                <a:custGeom>
                  <a:avLst/>
                  <a:gdLst>
                    <a:gd name="connsiteX0" fmla="*/ 191 w 893183"/>
                    <a:gd name="connsiteY0" fmla="*/ 0 h 1795123"/>
                    <a:gd name="connsiteX1" fmla="*/ 130101 w 893183"/>
                    <a:gd name="connsiteY1" fmla="*/ 100288 h 1795123"/>
                    <a:gd name="connsiteX2" fmla="*/ 513306 w 893183"/>
                    <a:gd name="connsiteY2" fmla="*/ 1791401 h 1795123"/>
                    <a:gd name="connsiteX3" fmla="*/ 47265 w 893183"/>
                    <a:gd name="connsiteY3" fmla="*/ 1533527 h 1795123"/>
                    <a:gd name="connsiteX4" fmla="*/ 192 w 893183"/>
                    <a:gd name="connsiteY4" fmla="*/ 1434367 h 1795123"/>
                    <a:gd name="connsiteX5" fmla="*/ 192 w 893183"/>
                    <a:gd name="connsiteY5" fmla="*/ 1438981 h 1795123"/>
                    <a:gd name="connsiteX6" fmla="*/ 0 w 893183"/>
                    <a:gd name="connsiteY6" fmla="*/ 1439386 h 1795123"/>
                    <a:gd name="connsiteX7" fmla="*/ 0 w 893183"/>
                    <a:gd name="connsiteY7" fmla="*/ 4764 h 1795123"/>
                    <a:gd name="connsiteX8" fmla="*/ 191 w 893183"/>
                    <a:gd name="connsiteY8" fmla="*/ 4616 h 1795123"/>
                    <a:gd name="connsiteX9" fmla="*/ 191 w 893183"/>
                    <a:gd name="connsiteY9" fmla="*/ 0 h 17951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893183" h="1795123">
                      <a:moveTo>
                        <a:pt x="191" y="0"/>
                      </a:moveTo>
                      <a:lnTo>
                        <a:pt x="130101" y="100288"/>
                      </a:lnTo>
                      <a:cubicBezTo>
                        <a:pt x="1231201" y="995351"/>
                        <a:pt x="934902" y="1733019"/>
                        <a:pt x="513306" y="1791401"/>
                      </a:cubicBezTo>
                      <a:cubicBezTo>
                        <a:pt x="352699" y="1813642"/>
                        <a:pt x="173909" y="1737302"/>
                        <a:pt x="47265" y="1533527"/>
                      </a:cubicBezTo>
                      <a:lnTo>
                        <a:pt x="192" y="1434367"/>
                      </a:lnTo>
                      <a:lnTo>
                        <a:pt x="192" y="1438981"/>
                      </a:lnTo>
                      <a:lnTo>
                        <a:pt x="0" y="1439386"/>
                      </a:lnTo>
                      <a:lnTo>
                        <a:pt x="0" y="4764"/>
                      </a:lnTo>
                      <a:lnTo>
                        <a:pt x="191" y="4616"/>
                      </a:lnTo>
                      <a:lnTo>
                        <a:pt x="19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6DEF5151-E1C8-79DA-AA94-F406CE561B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 userDrawn="1"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10400269" y="1917604"/>
              <a:ext cx="633413" cy="1862138"/>
              <a:chOff x="5959193" y="333389"/>
              <a:chExt cx="633413" cy="1862138"/>
            </a:xfrm>
          </p:grpSpPr>
          <p:grpSp>
            <p:nvGrpSpPr>
              <p:cNvPr id="111" name="Group 110">
                <a:extLst>
                  <a:ext uri="{FF2B5EF4-FFF2-40B4-BE49-F238E27FC236}">
                    <a16:creationId xmlns:a16="http://schemas.microsoft.com/office/drawing/2014/main" id="{A63FFA48-1F7E-5963-4AAD-A6E2C1D4B1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5959192" y="333389"/>
                <a:ext cx="633413" cy="1419225"/>
                <a:chOff x="5959192" y="333389"/>
                <a:chExt cx="633413" cy="1419225"/>
              </a:xfrm>
            </p:grpSpPr>
            <p:sp>
              <p:nvSpPr>
                <p:cNvPr id="113" name="Freeform 68">
                  <a:extLst>
                    <a:ext uri="{FF2B5EF4-FFF2-40B4-BE49-F238E27FC236}">
                      <a16:creationId xmlns:a16="http://schemas.microsoft.com/office/drawing/2014/main" id="{9B0AC0F7-48CE-DBC4-877B-C36BD9A0E25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959192" y="333389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14" name="Freeform 69">
                  <a:extLst>
                    <a:ext uri="{FF2B5EF4-FFF2-40B4-BE49-F238E27FC236}">
                      <a16:creationId xmlns:a16="http://schemas.microsoft.com/office/drawing/2014/main" id="{9CE55AA7-08FE-768A-DFEA-13EE468895E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278280" y="333389"/>
                  <a:ext cx="314325" cy="1419225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sp>
            <p:nvSpPr>
              <p:cNvPr id="112" name="Line 70">
                <a:extLst>
                  <a:ext uri="{FF2B5EF4-FFF2-40B4-BE49-F238E27FC236}">
                    <a16:creationId xmlns:a16="http://schemas.microsoft.com/office/drawing/2014/main" id="{EE9CD552-7569-2A39-A082-9790C85B6A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 userDrawn="1"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278281" y="333389"/>
                <a:ext cx="0" cy="1862138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6F9AEDFC-F371-37C8-E0DA-7AAFA49CB8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157636" y="1799498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0FD4A2EC-3D37-5ED6-3C9F-0CE19E6E5B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68164" y="6357168"/>
            <a:ext cx="1641986" cy="4616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cap="all" spc="200" baseline="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6">
            <a:extLst>
              <a:ext uri="{FF2B5EF4-FFF2-40B4-BE49-F238E27FC236}">
                <a16:creationId xmlns:a16="http://schemas.microsoft.com/office/drawing/2014/main" id="{F4A13167-ABFC-A428-5DDD-7F6BAA8E98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EF8E96-D06F-D077-7044-401B18EE50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82800" y="6357600"/>
            <a:ext cx="1641036" cy="460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200" baseline="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648074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3B6B0-54DE-4F2D-84DD-D06CD3B117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30301" y="533292"/>
            <a:ext cx="4132469" cy="2213542"/>
          </a:xfrm>
        </p:spPr>
        <p:txBody>
          <a:bodyPr>
            <a:noAutofit/>
          </a:bodyPr>
          <a:lstStyle>
            <a:lvl1pPr algn="ctr"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A3805DED-0C97-4EF7-B1E1-0E016E0537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43525" y="2980612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2" name="Group 91">
            <a:extLst>
              <a:ext uri="{FF2B5EF4-FFF2-40B4-BE49-F238E27FC236}">
                <a16:creationId xmlns:a16="http://schemas.microsoft.com/office/drawing/2014/main" id="{6CA9855B-4072-4D45-821E-549FDF5481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8958" y="457964"/>
            <a:ext cx="7681842" cy="5937065"/>
            <a:chOff x="28958" y="457964"/>
            <a:chExt cx="7681842" cy="5937065"/>
          </a:xfrm>
        </p:grpSpPr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CD707C0C-4086-4F35-A8FC-A45D727AA6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8900000" flipH="1">
              <a:off x="3417239" y="1865958"/>
              <a:ext cx="1270000" cy="3384002"/>
              <a:chOff x="7920038" y="61913"/>
              <a:chExt cx="1270000" cy="3384002"/>
            </a:xfrm>
          </p:grpSpPr>
          <p:sp>
            <p:nvSpPr>
              <p:cNvPr id="195" name="Freeform 76">
                <a:extLst>
                  <a:ext uri="{FF2B5EF4-FFF2-40B4-BE49-F238E27FC236}">
                    <a16:creationId xmlns:a16="http://schemas.microsoft.com/office/drawing/2014/main" id="{3D21528F-9013-4CD7-9F7C-D3F3624881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7920038" y="61913"/>
                <a:ext cx="638175" cy="2843213"/>
              </a:xfrm>
              <a:custGeom>
                <a:avLst/>
                <a:gdLst>
                  <a:gd name="T0" fmla="*/ 0 w 134"/>
                  <a:gd name="T1" fmla="*/ 298 h 597"/>
                  <a:gd name="T2" fmla="*/ 134 w 134"/>
                  <a:gd name="T3" fmla="*/ 597 h 597"/>
                  <a:gd name="T4" fmla="*/ 134 w 134"/>
                  <a:gd name="T5" fmla="*/ 0 h 597"/>
                  <a:gd name="T6" fmla="*/ 0 w 134"/>
                  <a:gd name="T7" fmla="*/ 298 h 5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4" h="597">
                    <a:moveTo>
                      <a:pt x="0" y="298"/>
                    </a:moveTo>
                    <a:cubicBezTo>
                      <a:pt x="0" y="417"/>
                      <a:pt x="52" y="523"/>
                      <a:pt x="134" y="597"/>
                    </a:cubicBezTo>
                    <a:cubicBezTo>
                      <a:pt x="134" y="0"/>
                      <a:pt x="134" y="0"/>
                      <a:pt x="134" y="0"/>
                    </a:cubicBezTo>
                    <a:cubicBezTo>
                      <a:pt x="52" y="74"/>
                      <a:pt x="0" y="180"/>
                      <a:pt x="0" y="29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96" name="Freeform 77">
                <a:extLst>
                  <a:ext uri="{FF2B5EF4-FFF2-40B4-BE49-F238E27FC236}">
                    <a16:creationId xmlns:a16="http://schemas.microsoft.com/office/drawing/2014/main" id="{06A8F5A2-62EC-4CDC-945A-E6C50C86CA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8558213" y="61913"/>
                <a:ext cx="631825" cy="2843213"/>
              </a:xfrm>
              <a:custGeom>
                <a:avLst/>
                <a:gdLst>
                  <a:gd name="T0" fmla="*/ 0 w 133"/>
                  <a:gd name="T1" fmla="*/ 0 h 597"/>
                  <a:gd name="T2" fmla="*/ 0 w 133"/>
                  <a:gd name="T3" fmla="*/ 597 h 597"/>
                  <a:gd name="T4" fmla="*/ 133 w 133"/>
                  <a:gd name="T5" fmla="*/ 298 h 597"/>
                  <a:gd name="T6" fmla="*/ 0 w 133"/>
                  <a:gd name="T7" fmla="*/ 0 h 5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3" h="597">
                    <a:moveTo>
                      <a:pt x="0" y="0"/>
                    </a:moveTo>
                    <a:cubicBezTo>
                      <a:pt x="0" y="597"/>
                      <a:pt x="0" y="597"/>
                      <a:pt x="0" y="597"/>
                    </a:cubicBezTo>
                    <a:cubicBezTo>
                      <a:pt x="82" y="523"/>
                      <a:pt x="133" y="417"/>
                      <a:pt x="133" y="298"/>
                    </a:cubicBezTo>
                    <a:cubicBezTo>
                      <a:pt x="133" y="180"/>
                      <a:pt x="82" y="74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grpSp>
            <p:nvGrpSpPr>
              <p:cNvPr id="197" name="Group 196">
                <a:extLst>
                  <a:ext uri="{FF2B5EF4-FFF2-40B4-BE49-F238E27FC236}">
                    <a16:creationId xmlns:a16="http://schemas.microsoft.com/office/drawing/2014/main" id="{9625C8AA-1597-4CED-8301-18D382EF0D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7934326" y="61915"/>
                <a:ext cx="1241425" cy="3384000"/>
                <a:chOff x="7934326" y="61915"/>
                <a:chExt cx="1241425" cy="3384000"/>
              </a:xfrm>
            </p:grpSpPr>
            <p:sp>
              <p:nvSpPr>
                <p:cNvPr id="198" name="Line 90">
                  <a:extLst>
                    <a:ext uri="{FF2B5EF4-FFF2-40B4-BE49-F238E27FC236}">
                      <a16:creationId xmlns:a16="http://schemas.microsoft.com/office/drawing/2014/main" id="{5DF95B35-23E9-4724-A4F8-8ED718B5DE7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8558213" y="61915"/>
                  <a:ext cx="0" cy="3384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99" name="Freeform 91">
                  <a:extLst>
                    <a:ext uri="{FF2B5EF4-FFF2-40B4-BE49-F238E27FC236}">
                      <a16:creationId xmlns:a16="http://schemas.microsoft.com/office/drawing/2014/main" id="{26C6754B-5776-451D-95ED-62AA4D0BAEF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8181976" y="523875"/>
                  <a:ext cx="747713" cy="376238"/>
                </a:xfrm>
                <a:custGeom>
                  <a:avLst/>
                  <a:gdLst>
                    <a:gd name="T0" fmla="*/ 471 w 471"/>
                    <a:gd name="T1" fmla="*/ 0 h 237"/>
                    <a:gd name="T2" fmla="*/ 237 w 471"/>
                    <a:gd name="T3" fmla="*/ 237 h 237"/>
                    <a:gd name="T4" fmla="*/ 0 w 471"/>
                    <a:gd name="T5" fmla="*/ 0 h 2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71" h="237">
                      <a:moveTo>
                        <a:pt x="471" y="0"/>
                      </a:moveTo>
                      <a:lnTo>
                        <a:pt x="237" y="237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00" name="Freeform 92">
                  <a:extLst>
                    <a:ext uri="{FF2B5EF4-FFF2-40B4-BE49-F238E27FC236}">
                      <a16:creationId xmlns:a16="http://schemas.microsoft.com/office/drawing/2014/main" id="{A345A289-8D6C-4886-B54C-3E0D26D176E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7977188" y="1028700"/>
                  <a:ext cx="1157288" cy="581025"/>
                </a:xfrm>
                <a:custGeom>
                  <a:avLst/>
                  <a:gdLst>
                    <a:gd name="T0" fmla="*/ 729 w 729"/>
                    <a:gd name="T1" fmla="*/ 0 h 366"/>
                    <a:gd name="T2" fmla="*/ 366 w 729"/>
                    <a:gd name="T3" fmla="*/ 366 h 366"/>
                    <a:gd name="T4" fmla="*/ 0 w 729"/>
                    <a:gd name="T5" fmla="*/ 0 h 3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729" h="366">
                      <a:moveTo>
                        <a:pt x="729" y="0"/>
                      </a:moveTo>
                      <a:lnTo>
                        <a:pt x="366" y="366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01" name="Freeform 93">
                  <a:extLst>
                    <a:ext uri="{FF2B5EF4-FFF2-40B4-BE49-F238E27FC236}">
                      <a16:creationId xmlns:a16="http://schemas.microsoft.com/office/drawing/2014/main" id="{5690D981-545B-4A73-A22E-6E701024ACF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7934326" y="1700213"/>
                  <a:ext cx="1241425" cy="619125"/>
                </a:xfrm>
                <a:custGeom>
                  <a:avLst/>
                  <a:gdLst>
                    <a:gd name="T0" fmla="*/ 782 w 782"/>
                    <a:gd name="T1" fmla="*/ 0 h 390"/>
                    <a:gd name="T2" fmla="*/ 393 w 782"/>
                    <a:gd name="T3" fmla="*/ 390 h 390"/>
                    <a:gd name="T4" fmla="*/ 0 w 782"/>
                    <a:gd name="T5" fmla="*/ 0 h 3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782" h="390">
                      <a:moveTo>
                        <a:pt x="782" y="0"/>
                      </a:moveTo>
                      <a:lnTo>
                        <a:pt x="393" y="390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FCB89D53-605D-4497-A82E-C5CB7B9AB1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flipH="1">
              <a:off x="28958" y="457964"/>
              <a:ext cx="5539609" cy="5682348"/>
              <a:chOff x="6623433" y="457964"/>
              <a:chExt cx="5539609" cy="5682348"/>
            </a:xfrm>
          </p:grpSpPr>
          <p:grpSp>
            <p:nvGrpSpPr>
              <p:cNvPr id="146" name="Group 145">
                <a:extLst>
                  <a:ext uri="{FF2B5EF4-FFF2-40B4-BE49-F238E27FC236}">
                    <a16:creationId xmlns:a16="http://schemas.microsoft.com/office/drawing/2014/main" id="{4200751B-2483-40F5-8C14-EF64034D45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015028" y="2840007"/>
                <a:ext cx="2457452" cy="3838576"/>
                <a:chOff x="587375" y="280987"/>
                <a:chExt cx="2457452" cy="3838576"/>
              </a:xfrm>
            </p:grpSpPr>
            <p:sp>
              <p:nvSpPr>
                <p:cNvPr id="173" name="Freeform 64">
                  <a:extLst>
                    <a:ext uri="{FF2B5EF4-FFF2-40B4-BE49-F238E27FC236}">
                      <a16:creationId xmlns:a16="http://schemas.microsoft.com/office/drawing/2014/main" id="{A9677C6B-C435-43E3-BF18-DC35709C972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2" y="1443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74" name="Freeform 81">
                  <a:extLst>
                    <a:ext uri="{FF2B5EF4-FFF2-40B4-BE49-F238E27FC236}">
                      <a16:creationId xmlns:a16="http://schemas.microsoft.com/office/drawing/2014/main" id="{56E374F1-3376-4D82-B66C-A0588A30F02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205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75" name="Freeform 61">
                  <a:extLst>
                    <a:ext uri="{FF2B5EF4-FFF2-40B4-BE49-F238E27FC236}">
                      <a16:creationId xmlns:a16="http://schemas.microsoft.com/office/drawing/2014/main" id="{979B4E97-34CE-4034-8523-F1584A03448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443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76" name="Freeform 78">
                  <a:extLst>
                    <a:ext uri="{FF2B5EF4-FFF2-40B4-BE49-F238E27FC236}">
                      <a16:creationId xmlns:a16="http://schemas.microsoft.com/office/drawing/2014/main" id="{F4C4EFFF-E30B-4F0B-9ED4-FF63047DCBD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205037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77" name="Freeform 84">
                  <a:extLst>
                    <a:ext uri="{FF2B5EF4-FFF2-40B4-BE49-F238E27FC236}">
                      <a16:creationId xmlns:a16="http://schemas.microsoft.com/office/drawing/2014/main" id="{173FDB7E-F5CA-497D-95CF-7A00D6789CF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967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78" name="Freeform 87">
                  <a:extLst>
                    <a:ext uri="{FF2B5EF4-FFF2-40B4-BE49-F238E27FC236}">
                      <a16:creationId xmlns:a16="http://schemas.microsoft.com/office/drawing/2014/main" id="{42266BB1-5605-4F64-B071-80A97BAD9C3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967037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79" name="Freeform 60">
                  <a:extLst>
                    <a:ext uri="{FF2B5EF4-FFF2-40B4-BE49-F238E27FC236}">
                      <a16:creationId xmlns:a16="http://schemas.microsoft.com/office/drawing/2014/main" id="{90D15A2A-0F2D-4AB8-8252-303BA5DB3B0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0987"/>
                  <a:ext cx="319088" cy="1419225"/>
                </a:xfrm>
                <a:custGeom>
                  <a:avLst/>
                  <a:gdLst>
                    <a:gd name="T0" fmla="*/ 0 w 67"/>
                    <a:gd name="T1" fmla="*/ 0 h 298"/>
                    <a:gd name="T2" fmla="*/ 0 w 67"/>
                    <a:gd name="T3" fmla="*/ 298 h 298"/>
                    <a:gd name="T4" fmla="*/ 67 w 67"/>
                    <a:gd name="T5" fmla="*/ 149 h 298"/>
                    <a:gd name="T6" fmla="*/ 0 w 67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7" y="208"/>
                        <a:pt x="67" y="149"/>
                      </a:cubicBezTo>
                      <a:cubicBezTo>
                        <a:pt x="67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80" name="Freeform 59">
                  <a:extLst>
                    <a:ext uri="{FF2B5EF4-FFF2-40B4-BE49-F238E27FC236}">
                      <a16:creationId xmlns:a16="http://schemas.microsoft.com/office/drawing/2014/main" id="{E676282C-5FCF-4E29-AE15-2545F1A685E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497013" y="280987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81" name="Freeform 62">
                  <a:extLst>
                    <a:ext uri="{FF2B5EF4-FFF2-40B4-BE49-F238E27FC236}">
                      <a16:creationId xmlns:a16="http://schemas.microsoft.com/office/drawing/2014/main" id="{AF7EC2A1-EAFC-4851-A4E3-47811C4456B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5" y="1390651"/>
                  <a:ext cx="1228725" cy="761999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82" name="Freeform 65">
                  <a:extLst>
                    <a:ext uri="{FF2B5EF4-FFF2-40B4-BE49-F238E27FC236}">
                      <a16:creationId xmlns:a16="http://schemas.microsoft.com/office/drawing/2014/main" id="{6F9BD94B-F299-45D3-B66E-F20FBC9246D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1362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0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83" name="Freeform 79">
                  <a:extLst>
                    <a:ext uri="{FF2B5EF4-FFF2-40B4-BE49-F238E27FC236}">
                      <a16:creationId xmlns:a16="http://schemas.microsoft.com/office/drawing/2014/main" id="{50E616C9-EAB1-4990-B569-17C6CB08891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84" name="Freeform 82">
                  <a:extLst>
                    <a:ext uri="{FF2B5EF4-FFF2-40B4-BE49-F238E27FC236}">
                      <a16:creationId xmlns:a16="http://schemas.microsoft.com/office/drawing/2014/main" id="{2F983FB0-2CC2-4D5F-A331-4130F138E91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85" name="Freeform 85">
                  <a:extLst>
                    <a:ext uri="{FF2B5EF4-FFF2-40B4-BE49-F238E27FC236}">
                      <a16:creationId xmlns:a16="http://schemas.microsoft.com/office/drawing/2014/main" id="{B1ABC269-0802-4C4A-9E57-6F876F122C8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86" name="Freeform 88">
                  <a:extLst>
                    <a:ext uri="{FF2B5EF4-FFF2-40B4-BE49-F238E27FC236}">
                      <a16:creationId xmlns:a16="http://schemas.microsoft.com/office/drawing/2014/main" id="{233153AF-C5CF-40DD-9E5E-9B84272F467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grpSp>
              <p:nvGrpSpPr>
                <p:cNvPr id="187" name="Group 186">
                  <a:extLst>
                    <a:ext uri="{FF2B5EF4-FFF2-40B4-BE49-F238E27FC236}">
                      <a16:creationId xmlns:a16="http://schemas.microsoft.com/office/drawing/2014/main" id="{95E220B7-17F2-4748-A337-3B8D5886038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87376" y="280988"/>
                  <a:ext cx="2457450" cy="3838575"/>
                  <a:chOff x="587376" y="280988"/>
                  <a:chExt cx="2457450" cy="3838575"/>
                </a:xfrm>
              </p:grpSpPr>
              <p:sp>
                <p:nvSpPr>
                  <p:cNvPr id="188" name="Line 63">
                    <a:extLst>
                      <a:ext uri="{FF2B5EF4-FFF2-40B4-BE49-F238E27FC236}">
                        <a16:creationId xmlns:a16="http://schemas.microsoft.com/office/drawing/2014/main" id="{63DC02CB-E162-45FD-AF68-0A1DB537F408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89" name="Line 66">
                    <a:extLst>
                      <a:ext uri="{FF2B5EF4-FFF2-40B4-BE49-F238E27FC236}">
                        <a16:creationId xmlns:a16="http://schemas.microsoft.com/office/drawing/2014/main" id="{4D9CBADA-7016-4987-B723-F7AE8E2E5742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90" name="Line 67">
                    <a:extLst>
                      <a:ext uri="{FF2B5EF4-FFF2-40B4-BE49-F238E27FC236}">
                        <a16:creationId xmlns:a16="http://schemas.microsoft.com/office/drawing/2014/main" id="{1DCEDCA0-F979-4B3C-A0CA-F98F2DEE8920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80988"/>
                    <a:ext cx="0" cy="3838575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91" name="Line 80">
                    <a:extLst>
                      <a:ext uri="{FF2B5EF4-FFF2-40B4-BE49-F238E27FC236}">
                        <a16:creationId xmlns:a16="http://schemas.microsoft.com/office/drawing/2014/main" id="{1B701ADB-B6EB-4BED-8D15-F358A67EC9FC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92" name="Line 83">
                    <a:extLst>
                      <a:ext uri="{FF2B5EF4-FFF2-40B4-BE49-F238E27FC236}">
                        <a16:creationId xmlns:a16="http://schemas.microsoft.com/office/drawing/2014/main" id="{239EB39D-EF7A-4284-83B8-904957045D81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93" name="Line 86">
                    <a:extLst>
                      <a:ext uri="{FF2B5EF4-FFF2-40B4-BE49-F238E27FC236}">
                        <a16:creationId xmlns:a16="http://schemas.microsoft.com/office/drawing/2014/main" id="{59413AC3-6F9D-431E-8136-F15C0FCA62A4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94" name="Line 89">
                    <a:extLst>
                      <a:ext uri="{FF2B5EF4-FFF2-40B4-BE49-F238E27FC236}">
                        <a16:creationId xmlns:a16="http://schemas.microsoft.com/office/drawing/2014/main" id="{987DF8D6-E53D-4C41-B339-1E5094638FAC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</p:grpSp>
          <p:grpSp>
            <p:nvGrpSpPr>
              <p:cNvPr id="147" name="Group 146">
                <a:extLst>
                  <a:ext uri="{FF2B5EF4-FFF2-40B4-BE49-F238E27FC236}">
                    <a16:creationId xmlns:a16="http://schemas.microsoft.com/office/drawing/2014/main" id="{66036562-1199-405F-B95A-C3A543B5DB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940728" y="245341"/>
                <a:ext cx="1785984" cy="2211229"/>
                <a:chOff x="3125006" y="3171595"/>
                <a:chExt cx="1785984" cy="2211229"/>
              </a:xfrm>
            </p:grpSpPr>
            <p:grpSp>
              <p:nvGrpSpPr>
                <p:cNvPr id="165" name="Group 164">
                  <a:extLst>
                    <a:ext uri="{FF2B5EF4-FFF2-40B4-BE49-F238E27FC236}">
                      <a16:creationId xmlns:a16="http://schemas.microsoft.com/office/drawing/2014/main" id="{C4C4997E-6944-4940-8B33-92DB90BCE3A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36819" y="3174345"/>
                  <a:ext cx="1760933" cy="2208479"/>
                  <a:chOff x="4749017" y="2998646"/>
                  <a:chExt cx="1760933" cy="2208479"/>
                </a:xfrm>
              </p:grpSpPr>
              <p:cxnSp>
                <p:nvCxnSpPr>
                  <p:cNvPr id="169" name="Straight Connector 168">
                    <a:extLst>
                      <a:ext uri="{FF2B5EF4-FFF2-40B4-BE49-F238E27FC236}">
                        <a16:creationId xmlns:a16="http://schemas.microsoft.com/office/drawing/2014/main" id="{0A44DA53-5DA1-44E2-8EB4-F53CC84C9F2A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flipH="1">
                    <a:off x="5630197" y="2998646"/>
                    <a:ext cx="0" cy="2208479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0" name="Straight Connector 169">
                    <a:extLst>
                      <a:ext uri="{FF2B5EF4-FFF2-40B4-BE49-F238E27FC236}">
                        <a16:creationId xmlns:a16="http://schemas.microsoft.com/office/drawing/2014/main" id="{F072B3FF-FEA5-46BC-8627-9B46C5F3967D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rot="10800000" flipH="1">
                    <a:off x="4749017" y="4416771"/>
                    <a:ext cx="1760933" cy="0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71" name="Rectangle 30">
                    <a:extLst>
                      <a:ext uri="{FF2B5EF4-FFF2-40B4-BE49-F238E27FC236}">
                        <a16:creationId xmlns:a16="http://schemas.microsoft.com/office/drawing/2014/main" id="{FB18587D-1BDA-4D28-9B48-3C37C764B661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136242" y="3224252"/>
                    <a:ext cx="987915" cy="987915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72" name="Rectangle 30">
                    <a:extLst>
                      <a:ext uri="{FF2B5EF4-FFF2-40B4-BE49-F238E27FC236}">
                        <a16:creationId xmlns:a16="http://schemas.microsoft.com/office/drawing/2014/main" id="{8CFE033B-F34F-4836-B6F3-93E6C7D9C5C1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327037" y="3070731"/>
                    <a:ext cx="606323" cy="606323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166" name="Group 165">
                  <a:extLst>
                    <a:ext uri="{FF2B5EF4-FFF2-40B4-BE49-F238E27FC236}">
                      <a16:creationId xmlns:a16="http://schemas.microsoft.com/office/drawing/2014/main" id="{07F79761-CFAA-4330-8067-31EC1DC3E16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25006" y="3171595"/>
                  <a:ext cx="1785984" cy="1799739"/>
                  <a:chOff x="6879836" y="3516901"/>
                  <a:chExt cx="1785984" cy="1799739"/>
                </a:xfrm>
              </p:grpSpPr>
              <p:sp>
                <p:nvSpPr>
                  <p:cNvPr id="167" name="Freeform: Shape 166">
                    <a:extLst>
                      <a:ext uri="{FF2B5EF4-FFF2-40B4-BE49-F238E27FC236}">
                        <a16:creationId xmlns:a16="http://schemas.microsoft.com/office/drawing/2014/main" id="{8A0BC496-427B-4836-B989-97B0673D8F5B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6879836" y="3521665"/>
                    <a:ext cx="892801" cy="1794975"/>
                  </a:xfrm>
                  <a:custGeom>
                    <a:avLst/>
                    <a:gdLst>
                      <a:gd name="connsiteX0" fmla="*/ 892801 w 892801"/>
                      <a:gd name="connsiteY0" fmla="*/ 0 h 1794975"/>
                      <a:gd name="connsiteX1" fmla="*/ 892801 w 892801"/>
                      <a:gd name="connsiteY1" fmla="*/ 1434622 h 1794975"/>
                      <a:gd name="connsiteX2" fmla="*/ 845919 w 892801"/>
                      <a:gd name="connsiteY2" fmla="*/ 1533379 h 1794975"/>
                      <a:gd name="connsiteX3" fmla="*/ 440820 w 892801"/>
                      <a:gd name="connsiteY3" fmla="*/ 1794916 h 1794975"/>
                      <a:gd name="connsiteX4" fmla="*/ 379878 w 892801"/>
                      <a:gd name="connsiteY4" fmla="*/ 1791253 h 1794975"/>
                      <a:gd name="connsiteX5" fmla="*/ 763083 w 892801"/>
                      <a:gd name="connsiteY5" fmla="*/ 100140 h 1794975"/>
                      <a:gd name="connsiteX6" fmla="*/ 892801 w 892801"/>
                      <a:gd name="connsiteY6" fmla="*/ 0 h 17949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92801" h="1794975">
                        <a:moveTo>
                          <a:pt x="892801" y="0"/>
                        </a:moveTo>
                        <a:lnTo>
                          <a:pt x="892801" y="1434622"/>
                        </a:lnTo>
                        <a:lnTo>
                          <a:pt x="845919" y="1533379"/>
                        </a:lnTo>
                        <a:cubicBezTo>
                          <a:pt x="735106" y="1711682"/>
                          <a:pt x="584368" y="1792418"/>
                          <a:pt x="440820" y="1794916"/>
                        </a:cubicBezTo>
                        <a:cubicBezTo>
                          <a:pt x="420314" y="1795273"/>
                          <a:pt x="399954" y="1794033"/>
                          <a:pt x="379878" y="1791253"/>
                        </a:cubicBezTo>
                        <a:cubicBezTo>
                          <a:pt x="-41718" y="1732871"/>
                          <a:pt x="-338017" y="995203"/>
                          <a:pt x="763083" y="100140"/>
                        </a:cubicBezTo>
                        <a:lnTo>
                          <a:pt x="89280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68" name="Freeform: Shape 167">
                    <a:extLst>
                      <a:ext uri="{FF2B5EF4-FFF2-40B4-BE49-F238E27FC236}">
                        <a16:creationId xmlns:a16="http://schemas.microsoft.com/office/drawing/2014/main" id="{A0D554E1-33ED-415C-BF15-FC38D2E33C77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7772637" y="3516901"/>
                    <a:ext cx="893183" cy="1795123"/>
                  </a:xfrm>
                  <a:custGeom>
                    <a:avLst/>
                    <a:gdLst>
                      <a:gd name="connsiteX0" fmla="*/ 191 w 893183"/>
                      <a:gd name="connsiteY0" fmla="*/ 0 h 1795123"/>
                      <a:gd name="connsiteX1" fmla="*/ 130101 w 893183"/>
                      <a:gd name="connsiteY1" fmla="*/ 100288 h 1795123"/>
                      <a:gd name="connsiteX2" fmla="*/ 513306 w 893183"/>
                      <a:gd name="connsiteY2" fmla="*/ 1791401 h 1795123"/>
                      <a:gd name="connsiteX3" fmla="*/ 47265 w 893183"/>
                      <a:gd name="connsiteY3" fmla="*/ 1533527 h 1795123"/>
                      <a:gd name="connsiteX4" fmla="*/ 192 w 893183"/>
                      <a:gd name="connsiteY4" fmla="*/ 1434367 h 1795123"/>
                      <a:gd name="connsiteX5" fmla="*/ 192 w 893183"/>
                      <a:gd name="connsiteY5" fmla="*/ 1438981 h 1795123"/>
                      <a:gd name="connsiteX6" fmla="*/ 0 w 893183"/>
                      <a:gd name="connsiteY6" fmla="*/ 1439386 h 1795123"/>
                      <a:gd name="connsiteX7" fmla="*/ 0 w 893183"/>
                      <a:gd name="connsiteY7" fmla="*/ 4764 h 1795123"/>
                      <a:gd name="connsiteX8" fmla="*/ 191 w 893183"/>
                      <a:gd name="connsiteY8" fmla="*/ 4616 h 1795123"/>
                      <a:gd name="connsiteX9" fmla="*/ 191 w 893183"/>
                      <a:gd name="connsiteY9" fmla="*/ 0 h 17951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183" h="1795123">
                        <a:moveTo>
                          <a:pt x="191" y="0"/>
                        </a:moveTo>
                        <a:lnTo>
                          <a:pt x="130101" y="100288"/>
                        </a:lnTo>
                        <a:cubicBezTo>
                          <a:pt x="1231201" y="995351"/>
                          <a:pt x="934902" y="1733019"/>
                          <a:pt x="513306" y="1791401"/>
                        </a:cubicBezTo>
                        <a:cubicBezTo>
                          <a:pt x="352699" y="1813642"/>
                          <a:pt x="173909" y="1737302"/>
                          <a:pt x="47265" y="1533527"/>
                        </a:cubicBezTo>
                        <a:lnTo>
                          <a:pt x="192" y="1434367"/>
                        </a:lnTo>
                        <a:lnTo>
                          <a:pt x="192" y="1438981"/>
                        </a:lnTo>
                        <a:lnTo>
                          <a:pt x="0" y="1439386"/>
                        </a:lnTo>
                        <a:lnTo>
                          <a:pt x="0" y="4764"/>
                        </a:lnTo>
                        <a:lnTo>
                          <a:pt x="191" y="4616"/>
                        </a:lnTo>
                        <a:lnTo>
                          <a:pt x="19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148" name="Group 147">
                <a:extLst>
                  <a:ext uri="{FF2B5EF4-FFF2-40B4-BE49-F238E27FC236}">
                    <a16:creationId xmlns:a16="http://schemas.microsoft.com/office/drawing/2014/main" id="{D1F1EE7D-C5FF-46EA-AB9C-94E1F2D9B7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5400000">
                <a:off x="10400268" y="1917602"/>
                <a:ext cx="633413" cy="1862138"/>
                <a:chOff x="5959192" y="333389"/>
                <a:chExt cx="633413" cy="1862138"/>
              </a:xfrm>
            </p:grpSpPr>
            <p:grpSp>
              <p:nvGrpSpPr>
                <p:cNvPr id="161" name="Group 160">
                  <a:extLst>
                    <a:ext uri="{FF2B5EF4-FFF2-40B4-BE49-F238E27FC236}">
                      <a16:creationId xmlns:a16="http://schemas.microsoft.com/office/drawing/2014/main" id="{2AC2FE37-AED7-4C81-A52E-FD105C1BDA8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959192" y="333389"/>
                  <a:ext cx="633413" cy="1419225"/>
                  <a:chOff x="5959192" y="333389"/>
                  <a:chExt cx="633413" cy="1419225"/>
                </a:xfrm>
              </p:grpSpPr>
              <p:sp>
                <p:nvSpPr>
                  <p:cNvPr id="163" name="Freeform 68">
                    <a:extLst>
                      <a:ext uri="{FF2B5EF4-FFF2-40B4-BE49-F238E27FC236}">
                        <a16:creationId xmlns:a16="http://schemas.microsoft.com/office/drawing/2014/main" id="{AB34FC05-3259-4BE2-8DA9-91435FAFCE7C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959192" y="333389"/>
                    <a:ext cx="319088" cy="1419225"/>
                  </a:xfrm>
                  <a:custGeom>
                    <a:avLst/>
                    <a:gdLst>
                      <a:gd name="T0" fmla="*/ 0 w 67"/>
                      <a:gd name="T1" fmla="*/ 149 h 298"/>
                      <a:gd name="T2" fmla="*/ 67 w 67"/>
                      <a:gd name="T3" fmla="*/ 298 h 298"/>
                      <a:gd name="T4" fmla="*/ 67 w 67"/>
                      <a:gd name="T5" fmla="*/ 0 h 298"/>
                      <a:gd name="T6" fmla="*/ 0 w 67"/>
                      <a:gd name="T7" fmla="*/ 149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7" h="298">
                        <a:moveTo>
                          <a:pt x="0" y="149"/>
                        </a:moveTo>
                        <a:cubicBezTo>
                          <a:pt x="0" y="208"/>
                          <a:pt x="26" y="261"/>
                          <a:pt x="67" y="298"/>
                        </a:cubicBezTo>
                        <a:cubicBezTo>
                          <a:pt x="67" y="0"/>
                          <a:pt x="67" y="0"/>
                          <a:pt x="67" y="0"/>
                        </a:cubicBezTo>
                        <a:cubicBezTo>
                          <a:pt x="26" y="36"/>
                          <a:pt x="0" y="89"/>
                          <a:pt x="0" y="149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64" name="Freeform 69">
                    <a:extLst>
                      <a:ext uri="{FF2B5EF4-FFF2-40B4-BE49-F238E27FC236}">
                        <a16:creationId xmlns:a16="http://schemas.microsoft.com/office/drawing/2014/main" id="{AC11598E-3FD2-47F3-8E57-D5D6130DBC3D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6278280" y="333389"/>
                    <a:ext cx="314325" cy="1419225"/>
                  </a:xfrm>
                  <a:custGeom>
                    <a:avLst/>
                    <a:gdLst>
                      <a:gd name="T0" fmla="*/ 0 w 66"/>
                      <a:gd name="T1" fmla="*/ 0 h 298"/>
                      <a:gd name="T2" fmla="*/ 0 w 66"/>
                      <a:gd name="T3" fmla="*/ 298 h 298"/>
                      <a:gd name="T4" fmla="*/ 66 w 66"/>
                      <a:gd name="T5" fmla="*/ 149 h 298"/>
                      <a:gd name="T6" fmla="*/ 0 w 66"/>
                      <a:gd name="T7" fmla="*/ 0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6" h="298">
                        <a:moveTo>
                          <a:pt x="0" y="0"/>
                        </a:moveTo>
                        <a:cubicBezTo>
                          <a:pt x="0" y="298"/>
                          <a:pt x="0" y="298"/>
                          <a:pt x="0" y="298"/>
                        </a:cubicBezTo>
                        <a:cubicBezTo>
                          <a:pt x="41" y="261"/>
                          <a:pt x="66" y="208"/>
                          <a:pt x="66" y="149"/>
                        </a:cubicBezTo>
                        <a:cubicBezTo>
                          <a:pt x="66" y="89"/>
                          <a:pt x="41" y="36"/>
                          <a:pt x="0" y="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  <p:sp>
              <p:nvSpPr>
                <p:cNvPr id="162" name="Line 70">
                  <a:extLst>
                    <a:ext uri="{FF2B5EF4-FFF2-40B4-BE49-F238E27FC236}">
                      <a16:creationId xmlns:a16="http://schemas.microsoft.com/office/drawing/2014/main" id="{37D098FA-73CF-44E6-B612-7DE664E5DE0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278281" y="333389"/>
                  <a:ext cx="0" cy="1862138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149" name="Group 148">
                <a:extLst>
                  <a:ext uri="{FF2B5EF4-FFF2-40B4-BE49-F238E27FC236}">
                    <a16:creationId xmlns:a16="http://schemas.microsoft.com/office/drawing/2014/main" id="{66672930-1A30-4508-A9D2-FA4271C6B1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11158635" y="5515533"/>
                <a:ext cx="317159" cy="932400"/>
                <a:chOff x="6376988" y="280988"/>
                <a:chExt cx="633413" cy="1862138"/>
              </a:xfrm>
            </p:grpSpPr>
            <p:sp>
              <p:nvSpPr>
                <p:cNvPr id="158" name="Freeform 68">
                  <a:extLst>
                    <a:ext uri="{FF2B5EF4-FFF2-40B4-BE49-F238E27FC236}">
                      <a16:creationId xmlns:a16="http://schemas.microsoft.com/office/drawing/2014/main" id="{174F3D5B-9943-4A8B-8699-ABB2B7991B8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376988" y="280988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59" name="Freeform 69">
                  <a:extLst>
                    <a:ext uri="{FF2B5EF4-FFF2-40B4-BE49-F238E27FC236}">
                      <a16:creationId xmlns:a16="http://schemas.microsoft.com/office/drawing/2014/main" id="{6834DCA2-951C-4A9B-8490-5C7BD0FFBB9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696076" y="280988"/>
                  <a:ext cx="314325" cy="1419225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60" name="Line 70">
                  <a:extLst>
                    <a:ext uri="{FF2B5EF4-FFF2-40B4-BE49-F238E27FC236}">
                      <a16:creationId xmlns:a16="http://schemas.microsoft.com/office/drawing/2014/main" id="{316B6CF4-BCF3-4765-B744-A1EB5A76D33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696076" y="280988"/>
                  <a:ext cx="0" cy="1862138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150" name="Group 149">
                <a:extLst>
                  <a:ext uri="{FF2B5EF4-FFF2-40B4-BE49-F238E27FC236}">
                    <a16:creationId xmlns:a16="http://schemas.microsoft.com/office/drawing/2014/main" id="{BAD99054-FC47-4391-9369-B309A0AA25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7251633" y="4274501"/>
                <a:ext cx="903599" cy="2160000"/>
                <a:chOff x="9057947" y="3423463"/>
                <a:chExt cx="903599" cy="2160000"/>
              </a:xfrm>
            </p:grpSpPr>
            <p:grpSp>
              <p:nvGrpSpPr>
                <p:cNvPr id="151" name="Group 150">
                  <a:extLst>
                    <a:ext uri="{FF2B5EF4-FFF2-40B4-BE49-F238E27FC236}">
                      <a16:creationId xmlns:a16="http://schemas.microsoft.com/office/drawing/2014/main" id="{1A1CDB94-FE6F-4AAC-94D9-DDCEC703B12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9057947" y="3432856"/>
                  <a:ext cx="903599" cy="1872461"/>
                  <a:chOff x="10538626" y="3165838"/>
                  <a:chExt cx="936000" cy="1939601"/>
                </a:xfrm>
              </p:grpSpPr>
              <p:sp>
                <p:nvSpPr>
                  <p:cNvPr id="156" name="Freeform: Shape 155">
                    <a:extLst>
                      <a:ext uri="{FF2B5EF4-FFF2-40B4-BE49-F238E27FC236}">
                        <a16:creationId xmlns:a16="http://schemas.microsoft.com/office/drawing/2014/main" id="{99B22DCB-54E6-4769-9DD7-3736B4041B2B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10538626" y="3183996"/>
                    <a:ext cx="453600" cy="1920288"/>
                  </a:xfrm>
                  <a:custGeom>
                    <a:avLst/>
                    <a:gdLst>
                      <a:gd name="connsiteX0" fmla="*/ 453600 w 453600"/>
                      <a:gd name="connsiteY0" fmla="*/ 0 h 1920288"/>
                      <a:gd name="connsiteX1" fmla="*/ 453600 w 453600"/>
                      <a:gd name="connsiteY1" fmla="*/ 1920288 h 1920288"/>
                      <a:gd name="connsiteX2" fmla="*/ 384059 w 453600"/>
                      <a:gd name="connsiteY2" fmla="*/ 1914152 h 1920288"/>
                      <a:gd name="connsiteX3" fmla="*/ 9354 w 453600"/>
                      <a:gd name="connsiteY3" fmla="*/ 1548700 h 1920288"/>
                      <a:gd name="connsiteX4" fmla="*/ 0 w 453600"/>
                      <a:gd name="connsiteY4" fmla="*/ 1455902 h 1920288"/>
                      <a:gd name="connsiteX5" fmla="*/ 146 w 453600"/>
                      <a:gd name="connsiteY5" fmla="*/ 1451885 h 1920288"/>
                      <a:gd name="connsiteX6" fmla="*/ 145 w 453600"/>
                      <a:gd name="connsiteY6" fmla="*/ 1451885 h 1920288"/>
                      <a:gd name="connsiteX7" fmla="*/ 7358 w 453600"/>
                      <a:gd name="connsiteY7" fmla="*/ 1253678 h 1920288"/>
                      <a:gd name="connsiteX8" fmla="*/ 424671 w 453600"/>
                      <a:gd name="connsiteY8" fmla="*/ 36480 h 1920288"/>
                      <a:gd name="connsiteX9" fmla="*/ 453600 w 453600"/>
                      <a:gd name="connsiteY9" fmla="*/ 0 h 19202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453600" h="1920288">
                        <a:moveTo>
                          <a:pt x="453600" y="0"/>
                        </a:moveTo>
                        <a:lnTo>
                          <a:pt x="453600" y="1920288"/>
                        </a:lnTo>
                        <a:lnTo>
                          <a:pt x="384059" y="1914152"/>
                        </a:lnTo>
                        <a:cubicBezTo>
                          <a:pt x="196308" y="1880615"/>
                          <a:pt x="47443" y="1734834"/>
                          <a:pt x="9354" y="1548700"/>
                        </a:cubicBezTo>
                        <a:lnTo>
                          <a:pt x="0" y="1455902"/>
                        </a:lnTo>
                        <a:lnTo>
                          <a:pt x="146" y="1451885"/>
                        </a:lnTo>
                        <a:lnTo>
                          <a:pt x="145" y="1451885"/>
                        </a:lnTo>
                        <a:lnTo>
                          <a:pt x="7358" y="1253678"/>
                        </a:lnTo>
                        <a:cubicBezTo>
                          <a:pt x="42019" y="780132"/>
                          <a:pt x="195015" y="355125"/>
                          <a:pt x="424671" y="36480"/>
                        </a:cubicBezTo>
                        <a:lnTo>
                          <a:pt x="453600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57" name="Freeform: Shape 156">
                    <a:extLst>
                      <a:ext uri="{FF2B5EF4-FFF2-40B4-BE49-F238E27FC236}">
                        <a16:creationId xmlns:a16="http://schemas.microsoft.com/office/drawing/2014/main" id="{67DA3C33-5733-4571-AD7C-F9D7447D1848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10992226" y="3165838"/>
                    <a:ext cx="482400" cy="1939601"/>
                  </a:xfrm>
                  <a:custGeom>
                    <a:avLst/>
                    <a:gdLst>
                      <a:gd name="connsiteX0" fmla="*/ 14399 w 482400"/>
                      <a:gd name="connsiteY0" fmla="*/ 0 h 1939601"/>
                      <a:gd name="connsiteX1" fmla="*/ 14399 w 482400"/>
                      <a:gd name="connsiteY1" fmla="*/ 689615 h 1939601"/>
                      <a:gd name="connsiteX2" fmla="*/ 14400 w 482400"/>
                      <a:gd name="connsiteY2" fmla="*/ 689615 h 1939601"/>
                      <a:gd name="connsiteX3" fmla="*/ 14401 w 482400"/>
                      <a:gd name="connsiteY3" fmla="*/ 689615 h 1939601"/>
                      <a:gd name="connsiteX4" fmla="*/ 14401 w 482400"/>
                      <a:gd name="connsiteY4" fmla="*/ 0 h 1939601"/>
                      <a:gd name="connsiteX5" fmla="*/ 57729 w 482400"/>
                      <a:gd name="connsiteY5" fmla="*/ 54638 h 1939601"/>
                      <a:gd name="connsiteX6" fmla="*/ 475042 w 482400"/>
                      <a:gd name="connsiteY6" fmla="*/ 1271836 h 1939601"/>
                      <a:gd name="connsiteX7" fmla="*/ 482255 w 482400"/>
                      <a:gd name="connsiteY7" fmla="*/ 1470043 h 1939601"/>
                      <a:gd name="connsiteX8" fmla="*/ 482254 w 482400"/>
                      <a:gd name="connsiteY8" fmla="*/ 1470043 h 1939601"/>
                      <a:gd name="connsiteX9" fmla="*/ 482400 w 482400"/>
                      <a:gd name="connsiteY9" fmla="*/ 1474060 h 1939601"/>
                      <a:gd name="connsiteX10" fmla="*/ 473046 w 482400"/>
                      <a:gd name="connsiteY10" fmla="*/ 1566858 h 1939601"/>
                      <a:gd name="connsiteX11" fmla="*/ 15706 w 482400"/>
                      <a:gd name="connsiteY11" fmla="*/ 1939601 h 1939601"/>
                      <a:gd name="connsiteX12" fmla="*/ 14400 w 482400"/>
                      <a:gd name="connsiteY12" fmla="*/ 1939469 h 1939601"/>
                      <a:gd name="connsiteX13" fmla="*/ 13094 w 482400"/>
                      <a:gd name="connsiteY13" fmla="*/ 1939601 h 1939601"/>
                      <a:gd name="connsiteX14" fmla="*/ 0 w 482400"/>
                      <a:gd name="connsiteY14" fmla="*/ 1938446 h 1939601"/>
                      <a:gd name="connsiteX15" fmla="*/ 0 w 482400"/>
                      <a:gd name="connsiteY15" fmla="*/ 18158 h 1939601"/>
                      <a:gd name="connsiteX16" fmla="*/ 14399 w 482400"/>
                      <a:gd name="connsiteY16" fmla="*/ 0 h 19396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482400" h="1939601">
                        <a:moveTo>
                          <a:pt x="14399" y="0"/>
                        </a:moveTo>
                        <a:lnTo>
                          <a:pt x="14399" y="689615"/>
                        </a:lnTo>
                        <a:lnTo>
                          <a:pt x="14400" y="689615"/>
                        </a:lnTo>
                        <a:lnTo>
                          <a:pt x="14401" y="689615"/>
                        </a:lnTo>
                        <a:lnTo>
                          <a:pt x="14401" y="0"/>
                        </a:lnTo>
                        <a:lnTo>
                          <a:pt x="57729" y="54638"/>
                        </a:lnTo>
                        <a:cubicBezTo>
                          <a:pt x="287385" y="373283"/>
                          <a:pt x="440381" y="798290"/>
                          <a:pt x="475042" y="1271836"/>
                        </a:cubicBezTo>
                        <a:lnTo>
                          <a:pt x="482255" y="1470043"/>
                        </a:lnTo>
                        <a:lnTo>
                          <a:pt x="482254" y="1470043"/>
                        </a:lnTo>
                        <a:lnTo>
                          <a:pt x="482400" y="1474060"/>
                        </a:lnTo>
                        <a:lnTo>
                          <a:pt x="473046" y="1566858"/>
                        </a:lnTo>
                        <a:cubicBezTo>
                          <a:pt x="429516" y="1779582"/>
                          <a:pt x="241298" y="1939601"/>
                          <a:pt x="15706" y="1939601"/>
                        </a:cubicBezTo>
                        <a:lnTo>
                          <a:pt x="14400" y="1939469"/>
                        </a:lnTo>
                        <a:lnTo>
                          <a:pt x="13094" y="1939601"/>
                        </a:lnTo>
                        <a:lnTo>
                          <a:pt x="0" y="1938446"/>
                        </a:lnTo>
                        <a:lnTo>
                          <a:pt x="0" y="18158"/>
                        </a:lnTo>
                        <a:lnTo>
                          <a:pt x="14399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152" name="Group 151">
                  <a:extLst>
                    <a:ext uri="{FF2B5EF4-FFF2-40B4-BE49-F238E27FC236}">
                      <a16:creationId xmlns:a16="http://schemas.microsoft.com/office/drawing/2014/main" id="{DEACDE3F-3571-479B-8545-A0EB157DFB7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9210264" y="3423463"/>
                  <a:ext cx="597126" cy="2160000"/>
                  <a:chOff x="9210264" y="3423463"/>
                  <a:chExt cx="597126" cy="2160000"/>
                </a:xfrm>
              </p:grpSpPr>
              <p:cxnSp>
                <p:nvCxnSpPr>
                  <p:cNvPr id="153" name="Straight Connector 152">
                    <a:extLst>
                      <a:ext uri="{FF2B5EF4-FFF2-40B4-BE49-F238E27FC236}">
                        <a16:creationId xmlns:a16="http://schemas.microsoft.com/office/drawing/2014/main" id="{0EBC688C-242B-4AF8-9A28-74C5D3A7DD76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>
                    <a:off x="9508827" y="3423463"/>
                    <a:ext cx="0" cy="2160000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54" name="Rectangle 5">
                    <a:extLst>
                      <a:ext uri="{FF2B5EF4-FFF2-40B4-BE49-F238E27FC236}">
                        <a16:creationId xmlns:a16="http://schemas.microsoft.com/office/drawing/2014/main" id="{C4C8C45C-CEB8-4DEA-A7C9-8028747D4C2A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2700000">
                    <a:off x="9210264" y="4162845"/>
                    <a:ext cx="597126" cy="597126"/>
                  </a:xfrm>
                  <a:custGeom>
                    <a:avLst/>
                    <a:gdLst>
                      <a:gd name="connsiteX0" fmla="*/ 0 w 1239398"/>
                      <a:gd name="connsiteY0" fmla="*/ 0 h 1239398"/>
                      <a:gd name="connsiteX1" fmla="*/ 1239398 w 1239398"/>
                      <a:gd name="connsiteY1" fmla="*/ 0 h 1239398"/>
                      <a:gd name="connsiteX2" fmla="*/ 1239398 w 1239398"/>
                      <a:gd name="connsiteY2" fmla="*/ 1239398 h 1239398"/>
                      <a:gd name="connsiteX3" fmla="*/ 0 w 1239398"/>
                      <a:gd name="connsiteY3" fmla="*/ 1239398 h 1239398"/>
                      <a:gd name="connsiteX4" fmla="*/ 0 w 1239398"/>
                      <a:gd name="connsiteY4" fmla="*/ 0 h 1239398"/>
                      <a:gd name="connsiteX0" fmla="*/ 0 w 1239398"/>
                      <a:gd name="connsiteY0" fmla="*/ 0 h 1239398"/>
                      <a:gd name="connsiteX1" fmla="*/ 1239398 w 1239398"/>
                      <a:gd name="connsiteY1" fmla="*/ 0 h 1239398"/>
                      <a:gd name="connsiteX2" fmla="*/ 1239398 w 1239398"/>
                      <a:gd name="connsiteY2" fmla="*/ 1239398 h 1239398"/>
                      <a:gd name="connsiteX3" fmla="*/ 0 w 1239398"/>
                      <a:gd name="connsiteY3" fmla="*/ 1239398 h 1239398"/>
                      <a:gd name="connsiteX4" fmla="*/ 91440 w 1239398"/>
                      <a:gd name="connsiteY4" fmla="*/ 91440 h 1239398"/>
                      <a:gd name="connsiteX0" fmla="*/ 1239398 w 1239398"/>
                      <a:gd name="connsiteY0" fmla="*/ 0 h 1239398"/>
                      <a:gd name="connsiteX1" fmla="*/ 1239398 w 1239398"/>
                      <a:gd name="connsiteY1" fmla="*/ 1239398 h 1239398"/>
                      <a:gd name="connsiteX2" fmla="*/ 0 w 1239398"/>
                      <a:gd name="connsiteY2" fmla="*/ 1239398 h 1239398"/>
                      <a:gd name="connsiteX3" fmla="*/ 91440 w 1239398"/>
                      <a:gd name="connsiteY3" fmla="*/ 91440 h 1239398"/>
                      <a:gd name="connsiteX0" fmla="*/ 1239398 w 1239398"/>
                      <a:gd name="connsiteY0" fmla="*/ 0 h 1239398"/>
                      <a:gd name="connsiteX1" fmla="*/ 1239398 w 1239398"/>
                      <a:gd name="connsiteY1" fmla="*/ 1239398 h 1239398"/>
                      <a:gd name="connsiteX2" fmla="*/ 0 w 1239398"/>
                      <a:gd name="connsiteY2" fmla="*/ 1239398 h 12393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239398" h="1239398">
                        <a:moveTo>
                          <a:pt x="1239398" y="0"/>
                        </a:moveTo>
                        <a:lnTo>
                          <a:pt x="1239398" y="1239398"/>
                        </a:lnTo>
                        <a:lnTo>
                          <a:pt x="0" y="1239398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55" name="Rectangle 5">
                    <a:extLst>
                      <a:ext uri="{FF2B5EF4-FFF2-40B4-BE49-F238E27FC236}">
                        <a16:creationId xmlns:a16="http://schemas.microsoft.com/office/drawing/2014/main" id="{7FC624AF-D992-41C1-A403-A0A4731BE068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2700000">
                    <a:off x="9297710" y="3747070"/>
                    <a:ext cx="422234" cy="422234"/>
                  </a:xfrm>
                  <a:custGeom>
                    <a:avLst/>
                    <a:gdLst>
                      <a:gd name="connsiteX0" fmla="*/ 0 w 1239398"/>
                      <a:gd name="connsiteY0" fmla="*/ 0 h 1239398"/>
                      <a:gd name="connsiteX1" fmla="*/ 1239398 w 1239398"/>
                      <a:gd name="connsiteY1" fmla="*/ 0 h 1239398"/>
                      <a:gd name="connsiteX2" fmla="*/ 1239398 w 1239398"/>
                      <a:gd name="connsiteY2" fmla="*/ 1239398 h 1239398"/>
                      <a:gd name="connsiteX3" fmla="*/ 0 w 1239398"/>
                      <a:gd name="connsiteY3" fmla="*/ 1239398 h 1239398"/>
                      <a:gd name="connsiteX4" fmla="*/ 0 w 1239398"/>
                      <a:gd name="connsiteY4" fmla="*/ 0 h 1239398"/>
                      <a:gd name="connsiteX0" fmla="*/ 0 w 1239398"/>
                      <a:gd name="connsiteY0" fmla="*/ 0 h 1239398"/>
                      <a:gd name="connsiteX1" fmla="*/ 1239398 w 1239398"/>
                      <a:gd name="connsiteY1" fmla="*/ 0 h 1239398"/>
                      <a:gd name="connsiteX2" fmla="*/ 1239398 w 1239398"/>
                      <a:gd name="connsiteY2" fmla="*/ 1239398 h 1239398"/>
                      <a:gd name="connsiteX3" fmla="*/ 0 w 1239398"/>
                      <a:gd name="connsiteY3" fmla="*/ 1239398 h 1239398"/>
                      <a:gd name="connsiteX4" fmla="*/ 91440 w 1239398"/>
                      <a:gd name="connsiteY4" fmla="*/ 91440 h 1239398"/>
                      <a:gd name="connsiteX0" fmla="*/ 1239398 w 1239398"/>
                      <a:gd name="connsiteY0" fmla="*/ 0 h 1239398"/>
                      <a:gd name="connsiteX1" fmla="*/ 1239398 w 1239398"/>
                      <a:gd name="connsiteY1" fmla="*/ 1239398 h 1239398"/>
                      <a:gd name="connsiteX2" fmla="*/ 0 w 1239398"/>
                      <a:gd name="connsiteY2" fmla="*/ 1239398 h 1239398"/>
                      <a:gd name="connsiteX3" fmla="*/ 91440 w 1239398"/>
                      <a:gd name="connsiteY3" fmla="*/ 91440 h 1239398"/>
                      <a:gd name="connsiteX0" fmla="*/ 1239398 w 1239398"/>
                      <a:gd name="connsiteY0" fmla="*/ 0 h 1239398"/>
                      <a:gd name="connsiteX1" fmla="*/ 1239398 w 1239398"/>
                      <a:gd name="connsiteY1" fmla="*/ 1239398 h 1239398"/>
                      <a:gd name="connsiteX2" fmla="*/ 0 w 1239398"/>
                      <a:gd name="connsiteY2" fmla="*/ 1239398 h 12393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239398" h="1239398">
                        <a:moveTo>
                          <a:pt x="1239398" y="0"/>
                        </a:moveTo>
                        <a:lnTo>
                          <a:pt x="1239398" y="1239398"/>
                        </a:lnTo>
                        <a:lnTo>
                          <a:pt x="0" y="1239398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</p:grpSp>
        </p:grp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F63171A4-E846-4A64-8292-3ED3583B6D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0800000" flipH="1">
              <a:off x="2171191" y="712681"/>
              <a:ext cx="5539609" cy="5682348"/>
              <a:chOff x="6623433" y="457964"/>
              <a:chExt cx="5539609" cy="5682348"/>
            </a:xfrm>
          </p:grpSpPr>
          <p:grpSp>
            <p:nvGrpSpPr>
              <p:cNvPr id="97" name="Group 96">
                <a:extLst>
                  <a:ext uri="{FF2B5EF4-FFF2-40B4-BE49-F238E27FC236}">
                    <a16:creationId xmlns:a16="http://schemas.microsoft.com/office/drawing/2014/main" id="{E59C66F3-BAB8-46AB-849B-0BC14A74B8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015028" y="2840007"/>
                <a:ext cx="2457452" cy="3838576"/>
                <a:chOff x="587375" y="280987"/>
                <a:chExt cx="2457452" cy="3838576"/>
              </a:xfrm>
            </p:grpSpPr>
            <p:sp>
              <p:nvSpPr>
                <p:cNvPr id="124" name="Freeform 64">
                  <a:extLst>
                    <a:ext uri="{FF2B5EF4-FFF2-40B4-BE49-F238E27FC236}">
                      <a16:creationId xmlns:a16="http://schemas.microsoft.com/office/drawing/2014/main" id="{68CD087B-52FF-4F11-A251-6F6A6B9093A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2" y="1443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25" name="Freeform 81">
                  <a:extLst>
                    <a:ext uri="{FF2B5EF4-FFF2-40B4-BE49-F238E27FC236}">
                      <a16:creationId xmlns:a16="http://schemas.microsoft.com/office/drawing/2014/main" id="{7FD7CD23-A1FC-41E8-A563-0B0A87A8FC8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205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26" name="Freeform 61">
                  <a:extLst>
                    <a:ext uri="{FF2B5EF4-FFF2-40B4-BE49-F238E27FC236}">
                      <a16:creationId xmlns:a16="http://schemas.microsoft.com/office/drawing/2014/main" id="{A3A34481-695D-470B-9A01-A047EAA615B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443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27" name="Freeform 78">
                  <a:extLst>
                    <a:ext uri="{FF2B5EF4-FFF2-40B4-BE49-F238E27FC236}">
                      <a16:creationId xmlns:a16="http://schemas.microsoft.com/office/drawing/2014/main" id="{5B26EEFA-6CAA-4BF6-B4BD-7C083D59BF3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205037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28" name="Freeform 84">
                  <a:extLst>
                    <a:ext uri="{FF2B5EF4-FFF2-40B4-BE49-F238E27FC236}">
                      <a16:creationId xmlns:a16="http://schemas.microsoft.com/office/drawing/2014/main" id="{61976329-310A-4F70-B22C-F032D4BF7E3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967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29" name="Freeform 87">
                  <a:extLst>
                    <a:ext uri="{FF2B5EF4-FFF2-40B4-BE49-F238E27FC236}">
                      <a16:creationId xmlns:a16="http://schemas.microsoft.com/office/drawing/2014/main" id="{0A0DA1ED-70C5-4D8F-B61F-F6E9E07D595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967037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30" name="Freeform 60">
                  <a:extLst>
                    <a:ext uri="{FF2B5EF4-FFF2-40B4-BE49-F238E27FC236}">
                      <a16:creationId xmlns:a16="http://schemas.microsoft.com/office/drawing/2014/main" id="{EDF58541-8ECC-487F-96C7-3267D0F9C8C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0987"/>
                  <a:ext cx="319088" cy="1419225"/>
                </a:xfrm>
                <a:custGeom>
                  <a:avLst/>
                  <a:gdLst>
                    <a:gd name="T0" fmla="*/ 0 w 67"/>
                    <a:gd name="T1" fmla="*/ 0 h 298"/>
                    <a:gd name="T2" fmla="*/ 0 w 67"/>
                    <a:gd name="T3" fmla="*/ 298 h 298"/>
                    <a:gd name="T4" fmla="*/ 67 w 67"/>
                    <a:gd name="T5" fmla="*/ 149 h 298"/>
                    <a:gd name="T6" fmla="*/ 0 w 67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7" y="208"/>
                        <a:pt x="67" y="149"/>
                      </a:cubicBezTo>
                      <a:cubicBezTo>
                        <a:pt x="67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31" name="Freeform 59">
                  <a:extLst>
                    <a:ext uri="{FF2B5EF4-FFF2-40B4-BE49-F238E27FC236}">
                      <a16:creationId xmlns:a16="http://schemas.microsoft.com/office/drawing/2014/main" id="{D1DAAA62-5552-4436-97D9-353F629E8AB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497013" y="280987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32" name="Freeform 62">
                  <a:extLst>
                    <a:ext uri="{FF2B5EF4-FFF2-40B4-BE49-F238E27FC236}">
                      <a16:creationId xmlns:a16="http://schemas.microsoft.com/office/drawing/2014/main" id="{EBA1BB6B-72EF-4525-89A1-FC5BE70D71B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5" y="1390651"/>
                  <a:ext cx="1228725" cy="761999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33" name="Freeform 65">
                  <a:extLst>
                    <a:ext uri="{FF2B5EF4-FFF2-40B4-BE49-F238E27FC236}">
                      <a16:creationId xmlns:a16="http://schemas.microsoft.com/office/drawing/2014/main" id="{D3BD4012-93F7-424A-9146-8E7E831D9E7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1362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0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34" name="Freeform 79">
                  <a:extLst>
                    <a:ext uri="{FF2B5EF4-FFF2-40B4-BE49-F238E27FC236}">
                      <a16:creationId xmlns:a16="http://schemas.microsoft.com/office/drawing/2014/main" id="{A2E36983-6A8E-4C78-AA27-363C0D676C8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35" name="Freeform 82">
                  <a:extLst>
                    <a:ext uri="{FF2B5EF4-FFF2-40B4-BE49-F238E27FC236}">
                      <a16:creationId xmlns:a16="http://schemas.microsoft.com/office/drawing/2014/main" id="{AB2380FC-F201-44F0-A531-1402201E4EB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36" name="Freeform 85">
                  <a:extLst>
                    <a:ext uri="{FF2B5EF4-FFF2-40B4-BE49-F238E27FC236}">
                      <a16:creationId xmlns:a16="http://schemas.microsoft.com/office/drawing/2014/main" id="{737C3A27-BD47-4E93-A1E3-33B902DD068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37" name="Freeform 88">
                  <a:extLst>
                    <a:ext uri="{FF2B5EF4-FFF2-40B4-BE49-F238E27FC236}">
                      <a16:creationId xmlns:a16="http://schemas.microsoft.com/office/drawing/2014/main" id="{C257BCC6-B88D-4C3B-BEFD-25D320F39CF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grpSp>
              <p:nvGrpSpPr>
                <p:cNvPr id="138" name="Group 137">
                  <a:extLst>
                    <a:ext uri="{FF2B5EF4-FFF2-40B4-BE49-F238E27FC236}">
                      <a16:creationId xmlns:a16="http://schemas.microsoft.com/office/drawing/2014/main" id="{0519964D-597A-4E0C-B66C-89D30B8582B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87376" y="280988"/>
                  <a:ext cx="2457450" cy="3838575"/>
                  <a:chOff x="587376" y="280988"/>
                  <a:chExt cx="2457450" cy="3838575"/>
                </a:xfrm>
              </p:grpSpPr>
              <p:sp>
                <p:nvSpPr>
                  <p:cNvPr id="139" name="Line 63">
                    <a:extLst>
                      <a:ext uri="{FF2B5EF4-FFF2-40B4-BE49-F238E27FC236}">
                        <a16:creationId xmlns:a16="http://schemas.microsoft.com/office/drawing/2014/main" id="{A31BADE6-3732-4787-8841-96E8F05C0A9C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40" name="Line 66">
                    <a:extLst>
                      <a:ext uri="{FF2B5EF4-FFF2-40B4-BE49-F238E27FC236}">
                        <a16:creationId xmlns:a16="http://schemas.microsoft.com/office/drawing/2014/main" id="{447ED593-61E3-4BD7-8984-7FE5621549D7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41" name="Line 67">
                    <a:extLst>
                      <a:ext uri="{FF2B5EF4-FFF2-40B4-BE49-F238E27FC236}">
                        <a16:creationId xmlns:a16="http://schemas.microsoft.com/office/drawing/2014/main" id="{6AD98272-0FC0-49AC-9877-8D2BAA5148BA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80988"/>
                    <a:ext cx="0" cy="3838575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42" name="Line 80">
                    <a:extLst>
                      <a:ext uri="{FF2B5EF4-FFF2-40B4-BE49-F238E27FC236}">
                        <a16:creationId xmlns:a16="http://schemas.microsoft.com/office/drawing/2014/main" id="{D54770D9-48C7-4C76-9F40-65C9B9C05CE4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43" name="Line 83">
                    <a:extLst>
                      <a:ext uri="{FF2B5EF4-FFF2-40B4-BE49-F238E27FC236}">
                        <a16:creationId xmlns:a16="http://schemas.microsoft.com/office/drawing/2014/main" id="{4B9C1A3A-3DED-4CC1-820C-16B358DF9EC2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44" name="Line 86">
                    <a:extLst>
                      <a:ext uri="{FF2B5EF4-FFF2-40B4-BE49-F238E27FC236}">
                        <a16:creationId xmlns:a16="http://schemas.microsoft.com/office/drawing/2014/main" id="{2404A56E-8A81-48CB-9AC4-2CB6EA55DD7A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45" name="Line 89">
                    <a:extLst>
                      <a:ext uri="{FF2B5EF4-FFF2-40B4-BE49-F238E27FC236}">
                        <a16:creationId xmlns:a16="http://schemas.microsoft.com/office/drawing/2014/main" id="{6D6A743B-85A5-41A8-9664-D654620D25D3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</p:grpSp>
          <p:grpSp>
            <p:nvGrpSpPr>
              <p:cNvPr id="98" name="Group 97">
                <a:extLst>
                  <a:ext uri="{FF2B5EF4-FFF2-40B4-BE49-F238E27FC236}">
                    <a16:creationId xmlns:a16="http://schemas.microsoft.com/office/drawing/2014/main" id="{23DAD9FD-AF99-4D89-9BC8-E6739BD17A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940728" y="245341"/>
                <a:ext cx="1785984" cy="2211229"/>
                <a:chOff x="3125006" y="3171595"/>
                <a:chExt cx="1785984" cy="2211229"/>
              </a:xfrm>
            </p:grpSpPr>
            <p:grpSp>
              <p:nvGrpSpPr>
                <p:cNvPr id="116" name="Group 115">
                  <a:extLst>
                    <a:ext uri="{FF2B5EF4-FFF2-40B4-BE49-F238E27FC236}">
                      <a16:creationId xmlns:a16="http://schemas.microsoft.com/office/drawing/2014/main" id="{D7170781-0173-4FAB-8358-42C469FC51A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36819" y="3174345"/>
                  <a:ext cx="1760933" cy="2208479"/>
                  <a:chOff x="4749017" y="2998646"/>
                  <a:chExt cx="1760933" cy="2208479"/>
                </a:xfrm>
              </p:grpSpPr>
              <p:cxnSp>
                <p:nvCxnSpPr>
                  <p:cNvPr id="120" name="Straight Connector 119">
                    <a:extLst>
                      <a:ext uri="{FF2B5EF4-FFF2-40B4-BE49-F238E27FC236}">
                        <a16:creationId xmlns:a16="http://schemas.microsoft.com/office/drawing/2014/main" id="{03C55E22-B879-4AE0-BC46-BA8A4E950C50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flipH="1">
                    <a:off x="5630197" y="2998646"/>
                    <a:ext cx="0" cy="2208479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1" name="Straight Connector 120">
                    <a:extLst>
                      <a:ext uri="{FF2B5EF4-FFF2-40B4-BE49-F238E27FC236}">
                        <a16:creationId xmlns:a16="http://schemas.microsoft.com/office/drawing/2014/main" id="{AA07E073-1978-4DCC-9E5C-FF89EF524BFA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rot="10800000" flipH="1">
                    <a:off x="4749017" y="4416771"/>
                    <a:ext cx="1760933" cy="0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22" name="Rectangle 30">
                    <a:extLst>
                      <a:ext uri="{FF2B5EF4-FFF2-40B4-BE49-F238E27FC236}">
                        <a16:creationId xmlns:a16="http://schemas.microsoft.com/office/drawing/2014/main" id="{5691F80E-D2E0-4E78-AA76-8D827AE4101B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136242" y="3224252"/>
                    <a:ext cx="987915" cy="987915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23" name="Rectangle 30">
                    <a:extLst>
                      <a:ext uri="{FF2B5EF4-FFF2-40B4-BE49-F238E27FC236}">
                        <a16:creationId xmlns:a16="http://schemas.microsoft.com/office/drawing/2014/main" id="{E34C55D1-5C55-44D3-9C26-E1951DA39371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327037" y="3070731"/>
                    <a:ext cx="606323" cy="606323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117" name="Group 116">
                  <a:extLst>
                    <a:ext uri="{FF2B5EF4-FFF2-40B4-BE49-F238E27FC236}">
                      <a16:creationId xmlns:a16="http://schemas.microsoft.com/office/drawing/2014/main" id="{4C9CB0E6-07EF-4140-926D-D380C1A88EB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25006" y="3171595"/>
                  <a:ext cx="1785984" cy="1799739"/>
                  <a:chOff x="6879836" y="3516901"/>
                  <a:chExt cx="1785984" cy="1799739"/>
                </a:xfrm>
              </p:grpSpPr>
              <p:sp>
                <p:nvSpPr>
                  <p:cNvPr id="118" name="Freeform: Shape 117">
                    <a:extLst>
                      <a:ext uri="{FF2B5EF4-FFF2-40B4-BE49-F238E27FC236}">
                        <a16:creationId xmlns:a16="http://schemas.microsoft.com/office/drawing/2014/main" id="{263BBD78-504D-435B-8933-2C460DC38E75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6879836" y="3521665"/>
                    <a:ext cx="892801" cy="1794975"/>
                  </a:xfrm>
                  <a:custGeom>
                    <a:avLst/>
                    <a:gdLst>
                      <a:gd name="connsiteX0" fmla="*/ 892801 w 892801"/>
                      <a:gd name="connsiteY0" fmla="*/ 0 h 1794975"/>
                      <a:gd name="connsiteX1" fmla="*/ 892801 w 892801"/>
                      <a:gd name="connsiteY1" fmla="*/ 1434622 h 1794975"/>
                      <a:gd name="connsiteX2" fmla="*/ 845919 w 892801"/>
                      <a:gd name="connsiteY2" fmla="*/ 1533379 h 1794975"/>
                      <a:gd name="connsiteX3" fmla="*/ 440820 w 892801"/>
                      <a:gd name="connsiteY3" fmla="*/ 1794916 h 1794975"/>
                      <a:gd name="connsiteX4" fmla="*/ 379878 w 892801"/>
                      <a:gd name="connsiteY4" fmla="*/ 1791253 h 1794975"/>
                      <a:gd name="connsiteX5" fmla="*/ 763083 w 892801"/>
                      <a:gd name="connsiteY5" fmla="*/ 100140 h 1794975"/>
                      <a:gd name="connsiteX6" fmla="*/ 892801 w 892801"/>
                      <a:gd name="connsiteY6" fmla="*/ 0 h 17949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92801" h="1794975">
                        <a:moveTo>
                          <a:pt x="892801" y="0"/>
                        </a:moveTo>
                        <a:lnTo>
                          <a:pt x="892801" y="1434622"/>
                        </a:lnTo>
                        <a:lnTo>
                          <a:pt x="845919" y="1533379"/>
                        </a:lnTo>
                        <a:cubicBezTo>
                          <a:pt x="735106" y="1711682"/>
                          <a:pt x="584368" y="1792418"/>
                          <a:pt x="440820" y="1794916"/>
                        </a:cubicBezTo>
                        <a:cubicBezTo>
                          <a:pt x="420314" y="1795273"/>
                          <a:pt x="399954" y="1794033"/>
                          <a:pt x="379878" y="1791253"/>
                        </a:cubicBezTo>
                        <a:cubicBezTo>
                          <a:pt x="-41718" y="1732871"/>
                          <a:pt x="-338017" y="995203"/>
                          <a:pt x="763083" y="100140"/>
                        </a:cubicBezTo>
                        <a:lnTo>
                          <a:pt x="89280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19" name="Freeform: Shape 118">
                    <a:extLst>
                      <a:ext uri="{FF2B5EF4-FFF2-40B4-BE49-F238E27FC236}">
                        <a16:creationId xmlns:a16="http://schemas.microsoft.com/office/drawing/2014/main" id="{1AD78D29-1FCF-4E88-A958-924F701D5E4C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7772637" y="3516901"/>
                    <a:ext cx="893183" cy="1795123"/>
                  </a:xfrm>
                  <a:custGeom>
                    <a:avLst/>
                    <a:gdLst>
                      <a:gd name="connsiteX0" fmla="*/ 191 w 893183"/>
                      <a:gd name="connsiteY0" fmla="*/ 0 h 1795123"/>
                      <a:gd name="connsiteX1" fmla="*/ 130101 w 893183"/>
                      <a:gd name="connsiteY1" fmla="*/ 100288 h 1795123"/>
                      <a:gd name="connsiteX2" fmla="*/ 513306 w 893183"/>
                      <a:gd name="connsiteY2" fmla="*/ 1791401 h 1795123"/>
                      <a:gd name="connsiteX3" fmla="*/ 47265 w 893183"/>
                      <a:gd name="connsiteY3" fmla="*/ 1533527 h 1795123"/>
                      <a:gd name="connsiteX4" fmla="*/ 192 w 893183"/>
                      <a:gd name="connsiteY4" fmla="*/ 1434367 h 1795123"/>
                      <a:gd name="connsiteX5" fmla="*/ 192 w 893183"/>
                      <a:gd name="connsiteY5" fmla="*/ 1438981 h 1795123"/>
                      <a:gd name="connsiteX6" fmla="*/ 0 w 893183"/>
                      <a:gd name="connsiteY6" fmla="*/ 1439386 h 1795123"/>
                      <a:gd name="connsiteX7" fmla="*/ 0 w 893183"/>
                      <a:gd name="connsiteY7" fmla="*/ 4764 h 1795123"/>
                      <a:gd name="connsiteX8" fmla="*/ 191 w 893183"/>
                      <a:gd name="connsiteY8" fmla="*/ 4616 h 1795123"/>
                      <a:gd name="connsiteX9" fmla="*/ 191 w 893183"/>
                      <a:gd name="connsiteY9" fmla="*/ 0 h 17951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183" h="1795123">
                        <a:moveTo>
                          <a:pt x="191" y="0"/>
                        </a:moveTo>
                        <a:lnTo>
                          <a:pt x="130101" y="100288"/>
                        </a:lnTo>
                        <a:cubicBezTo>
                          <a:pt x="1231201" y="995351"/>
                          <a:pt x="934902" y="1733019"/>
                          <a:pt x="513306" y="1791401"/>
                        </a:cubicBezTo>
                        <a:cubicBezTo>
                          <a:pt x="352699" y="1813642"/>
                          <a:pt x="173909" y="1737302"/>
                          <a:pt x="47265" y="1533527"/>
                        </a:cubicBezTo>
                        <a:lnTo>
                          <a:pt x="192" y="1434367"/>
                        </a:lnTo>
                        <a:lnTo>
                          <a:pt x="192" y="1438981"/>
                        </a:lnTo>
                        <a:lnTo>
                          <a:pt x="0" y="1439386"/>
                        </a:lnTo>
                        <a:lnTo>
                          <a:pt x="0" y="4764"/>
                        </a:lnTo>
                        <a:lnTo>
                          <a:pt x="191" y="4616"/>
                        </a:lnTo>
                        <a:lnTo>
                          <a:pt x="19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99" name="Group 98">
                <a:extLst>
                  <a:ext uri="{FF2B5EF4-FFF2-40B4-BE49-F238E27FC236}">
                    <a16:creationId xmlns:a16="http://schemas.microsoft.com/office/drawing/2014/main" id="{EA551A3F-69EF-45CC-87F7-867808A3FA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5400000">
                <a:off x="10400268" y="1917602"/>
                <a:ext cx="633413" cy="1862138"/>
                <a:chOff x="5959192" y="333389"/>
                <a:chExt cx="633413" cy="1862138"/>
              </a:xfrm>
            </p:grpSpPr>
            <p:grpSp>
              <p:nvGrpSpPr>
                <p:cNvPr id="112" name="Group 111">
                  <a:extLst>
                    <a:ext uri="{FF2B5EF4-FFF2-40B4-BE49-F238E27FC236}">
                      <a16:creationId xmlns:a16="http://schemas.microsoft.com/office/drawing/2014/main" id="{12724B09-E74E-49FA-BB5D-583BB89B798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959192" y="333389"/>
                  <a:ext cx="633413" cy="1419225"/>
                  <a:chOff x="5959192" y="333389"/>
                  <a:chExt cx="633413" cy="1419225"/>
                </a:xfrm>
              </p:grpSpPr>
              <p:sp>
                <p:nvSpPr>
                  <p:cNvPr id="114" name="Freeform 68">
                    <a:extLst>
                      <a:ext uri="{FF2B5EF4-FFF2-40B4-BE49-F238E27FC236}">
                        <a16:creationId xmlns:a16="http://schemas.microsoft.com/office/drawing/2014/main" id="{DA2788BF-64AD-4328-8CB9-8C2C98CF54EC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959192" y="333389"/>
                    <a:ext cx="319088" cy="1419225"/>
                  </a:xfrm>
                  <a:custGeom>
                    <a:avLst/>
                    <a:gdLst>
                      <a:gd name="T0" fmla="*/ 0 w 67"/>
                      <a:gd name="T1" fmla="*/ 149 h 298"/>
                      <a:gd name="T2" fmla="*/ 67 w 67"/>
                      <a:gd name="T3" fmla="*/ 298 h 298"/>
                      <a:gd name="T4" fmla="*/ 67 w 67"/>
                      <a:gd name="T5" fmla="*/ 0 h 298"/>
                      <a:gd name="T6" fmla="*/ 0 w 67"/>
                      <a:gd name="T7" fmla="*/ 149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7" h="298">
                        <a:moveTo>
                          <a:pt x="0" y="149"/>
                        </a:moveTo>
                        <a:cubicBezTo>
                          <a:pt x="0" y="208"/>
                          <a:pt x="26" y="261"/>
                          <a:pt x="67" y="298"/>
                        </a:cubicBezTo>
                        <a:cubicBezTo>
                          <a:pt x="67" y="0"/>
                          <a:pt x="67" y="0"/>
                          <a:pt x="67" y="0"/>
                        </a:cubicBezTo>
                        <a:cubicBezTo>
                          <a:pt x="26" y="36"/>
                          <a:pt x="0" y="89"/>
                          <a:pt x="0" y="149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15" name="Freeform 69">
                    <a:extLst>
                      <a:ext uri="{FF2B5EF4-FFF2-40B4-BE49-F238E27FC236}">
                        <a16:creationId xmlns:a16="http://schemas.microsoft.com/office/drawing/2014/main" id="{D9591CB5-16C9-44FC-B125-529D33F91BF0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6278280" y="333389"/>
                    <a:ext cx="314325" cy="1419225"/>
                  </a:xfrm>
                  <a:custGeom>
                    <a:avLst/>
                    <a:gdLst>
                      <a:gd name="T0" fmla="*/ 0 w 66"/>
                      <a:gd name="T1" fmla="*/ 0 h 298"/>
                      <a:gd name="T2" fmla="*/ 0 w 66"/>
                      <a:gd name="T3" fmla="*/ 298 h 298"/>
                      <a:gd name="T4" fmla="*/ 66 w 66"/>
                      <a:gd name="T5" fmla="*/ 149 h 298"/>
                      <a:gd name="T6" fmla="*/ 0 w 66"/>
                      <a:gd name="T7" fmla="*/ 0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6" h="298">
                        <a:moveTo>
                          <a:pt x="0" y="0"/>
                        </a:moveTo>
                        <a:cubicBezTo>
                          <a:pt x="0" y="298"/>
                          <a:pt x="0" y="298"/>
                          <a:pt x="0" y="298"/>
                        </a:cubicBezTo>
                        <a:cubicBezTo>
                          <a:pt x="41" y="261"/>
                          <a:pt x="66" y="208"/>
                          <a:pt x="66" y="149"/>
                        </a:cubicBezTo>
                        <a:cubicBezTo>
                          <a:pt x="66" y="89"/>
                          <a:pt x="41" y="36"/>
                          <a:pt x="0" y="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  <p:sp>
              <p:nvSpPr>
                <p:cNvPr id="113" name="Line 70">
                  <a:extLst>
                    <a:ext uri="{FF2B5EF4-FFF2-40B4-BE49-F238E27FC236}">
                      <a16:creationId xmlns:a16="http://schemas.microsoft.com/office/drawing/2014/main" id="{4F82A945-38F0-45AF-A28A-C6A0E6A2E7F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278281" y="333389"/>
                  <a:ext cx="0" cy="1862138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100" name="Group 99">
                <a:extLst>
                  <a:ext uri="{FF2B5EF4-FFF2-40B4-BE49-F238E27FC236}">
                    <a16:creationId xmlns:a16="http://schemas.microsoft.com/office/drawing/2014/main" id="{80FA6744-F48F-4652-86E5-BA3ABEF322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11158635" y="5515533"/>
                <a:ext cx="317159" cy="932400"/>
                <a:chOff x="6376988" y="280988"/>
                <a:chExt cx="633413" cy="1862138"/>
              </a:xfrm>
            </p:grpSpPr>
            <p:sp>
              <p:nvSpPr>
                <p:cNvPr id="109" name="Freeform 68">
                  <a:extLst>
                    <a:ext uri="{FF2B5EF4-FFF2-40B4-BE49-F238E27FC236}">
                      <a16:creationId xmlns:a16="http://schemas.microsoft.com/office/drawing/2014/main" id="{FAC3DEAD-5797-4CA1-A8F2-3F487AAC6B1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376988" y="280988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10" name="Freeform 69">
                  <a:extLst>
                    <a:ext uri="{FF2B5EF4-FFF2-40B4-BE49-F238E27FC236}">
                      <a16:creationId xmlns:a16="http://schemas.microsoft.com/office/drawing/2014/main" id="{F9AF9D64-C9FB-4D32-993D-3423A2E55EE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696076" y="280988"/>
                  <a:ext cx="314325" cy="1419225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11" name="Line 70">
                  <a:extLst>
                    <a:ext uri="{FF2B5EF4-FFF2-40B4-BE49-F238E27FC236}">
                      <a16:creationId xmlns:a16="http://schemas.microsoft.com/office/drawing/2014/main" id="{9097AC72-422F-4CE0-A772-A63E2294ACD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696076" y="280988"/>
                  <a:ext cx="0" cy="1862138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101" name="Group 100">
                <a:extLst>
                  <a:ext uri="{FF2B5EF4-FFF2-40B4-BE49-F238E27FC236}">
                    <a16:creationId xmlns:a16="http://schemas.microsoft.com/office/drawing/2014/main" id="{1A6B3F4D-48A0-4FC2-8720-2606D6AA04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7251633" y="4274501"/>
                <a:ext cx="903599" cy="2160000"/>
                <a:chOff x="9057947" y="3423463"/>
                <a:chExt cx="903599" cy="2160000"/>
              </a:xfrm>
            </p:grpSpPr>
            <p:grpSp>
              <p:nvGrpSpPr>
                <p:cNvPr id="102" name="Group 101">
                  <a:extLst>
                    <a:ext uri="{FF2B5EF4-FFF2-40B4-BE49-F238E27FC236}">
                      <a16:creationId xmlns:a16="http://schemas.microsoft.com/office/drawing/2014/main" id="{67E4FA26-563D-4D19-BAEB-A370818E51A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9057947" y="3432856"/>
                  <a:ext cx="903599" cy="1872461"/>
                  <a:chOff x="10538626" y="3165838"/>
                  <a:chExt cx="936000" cy="1939601"/>
                </a:xfrm>
              </p:grpSpPr>
              <p:sp>
                <p:nvSpPr>
                  <p:cNvPr id="107" name="Freeform: Shape 106">
                    <a:extLst>
                      <a:ext uri="{FF2B5EF4-FFF2-40B4-BE49-F238E27FC236}">
                        <a16:creationId xmlns:a16="http://schemas.microsoft.com/office/drawing/2014/main" id="{03B51AAC-6B1D-43D1-8885-402653BA90F8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10538626" y="3183996"/>
                    <a:ext cx="453600" cy="1920288"/>
                  </a:xfrm>
                  <a:custGeom>
                    <a:avLst/>
                    <a:gdLst>
                      <a:gd name="connsiteX0" fmla="*/ 453600 w 453600"/>
                      <a:gd name="connsiteY0" fmla="*/ 0 h 1920288"/>
                      <a:gd name="connsiteX1" fmla="*/ 453600 w 453600"/>
                      <a:gd name="connsiteY1" fmla="*/ 1920288 h 1920288"/>
                      <a:gd name="connsiteX2" fmla="*/ 384059 w 453600"/>
                      <a:gd name="connsiteY2" fmla="*/ 1914152 h 1920288"/>
                      <a:gd name="connsiteX3" fmla="*/ 9354 w 453600"/>
                      <a:gd name="connsiteY3" fmla="*/ 1548700 h 1920288"/>
                      <a:gd name="connsiteX4" fmla="*/ 0 w 453600"/>
                      <a:gd name="connsiteY4" fmla="*/ 1455902 h 1920288"/>
                      <a:gd name="connsiteX5" fmla="*/ 146 w 453600"/>
                      <a:gd name="connsiteY5" fmla="*/ 1451885 h 1920288"/>
                      <a:gd name="connsiteX6" fmla="*/ 145 w 453600"/>
                      <a:gd name="connsiteY6" fmla="*/ 1451885 h 1920288"/>
                      <a:gd name="connsiteX7" fmla="*/ 7358 w 453600"/>
                      <a:gd name="connsiteY7" fmla="*/ 1253678 h 1920288"/>
                      <a:gd name="connsiteX8" fmla="*/ 424671 w 453600"/>
                      <a:gd name="connsiteY8" fmla="*/ 36480 h 1920288"/>
                      <a:gd name="connsiteX9" fmla="*/ 453600 w 453600"/>
                      <a:gd name="connsiteY9" fmla="*/ 0 h 19202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453600" h="1920288">
                        <a:moveTo>
                          <a:pt x="453600" y="0"/>
                        </a:moveTo>
                        <a:lnTo>
                          <a:pt x="453600" y="1920288"/>
                        </a:lnTo>
                        <a:lnTo>
                          <a:pt x="384059" y="1914152"/>
                        </a:lnTo>
                        <a:cubicBezTo>
                          <a:pt x="196308" y="1880615"/>
                          <a:pt x="47443" y="1734834"/>
                          <a:pt x="9354" y="1548700"/>
                        </a:cubicBezTo>
                        <a:lnTo>
                          <a:pt x="0" y="1455902"/>
                        </a:lnTo>
                        <a:lnTo>
                          <a:pt x="146" y="1451885"/>
                        </a:lnTo>
                        <a:lnTo>
                          <a:pt x="145" y="1451885"/>
                        </a:lnTo>
                        <a:lnTo>
                          <a:pt x="7358" y="1253678"/>
                        </a:lnTo>
                        <a:cubicBezTo>
                          <a:pt x="42019" y="780132"/>
                          <a:pt x="195015" y="355125"/>
                          <a:pt x="424671" y="36480"/>
                        </a:cubicBezTo>
                        <a:lnTo>
                          <a:pt x="453600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08" name="Freeform: Shape 107">
                    <a:extLst>
                      <a:ext uri="{FF2B5EF4-FFF2-40B4-BE49-F238E27FC236}">
                        <a16:creationId xmlns:a16="http://schemas.microsoft.com/office/drawing/2014/main" id="{CF4180FB-7FBD-421F-A284-4C2CC61B3845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10992226" y="3165838"/>
                    <a:ext cx="482400" cy="1939601"/>
                  </a:xfrm>
                  <a:custGeom>
                    <a:avLst/>
                    <a:gdLst>
                      <a:gd name="connsiteX0" fmla="*/ 14399 w 482400"/>
                      <a:gd name="connsiteY0" fmla="*/ 0 h 1939601"/>
                      <a:gd name="connsiteX1" fmla="*/ 14399 w 482400"/>
                      <a:gd name="connsiteY1" fmla="*/ 689615 h 1939601"/>
                      <a:gd name="connsiteX2" fmla="*/ 14400 w 482400"/>
                      <a:gd name="connsiteY2" fmla="*/ 689615 h 1939601"/>
                      <a:gd name="connsiteX3" fmla="*/ 14401 w 482400"/>
                      <a:gd name="connsiteY3" fmla="*/ 689615 h 1939601"/>
                      <a:gd name="connsiteX4" fmla="*/ 14401 w 482400"/>
                      <a:gd name="connsiteY4" fmla="*/ 0 h 1939601"/>
                      <a:gd name="connsiteX5" fmla="*/ 57729 w 482400"/>
                      <a:gd name="connsiteY5" fmla="*/ 54638 h 1939601"/>
                      <a:gd name="connsiteX6" fmla="*/ 475042 w 482400"/>
                      <a:gd name="connsiteY6" fmla="*/ 1271836 h 1939601"/>
                      <a:gd name="connsiteX7" fmla="*/ 482255 w 482400"/>
                      <a:gd name="connsiteY7" fmla="*/ 1470043 h 1939601"/>
                      <a:gd name="connsiteX8" fmla="*/ 482254 w 482400"/>
                      <a:gd name="connsiteY8" fmla="*/ 1470043 h 1939601"/>
                      <a:gd name="connsiteX9" fmla="*/ 482400 w 482400"/>
                      <a:gd name="connsiteY9" fmla="*/ 1474060 h 1939601"/>
                      <a:gd name="connsiteX10" fmla="*/ 473046 w 482400"/>
                      <a:gd name="connsiteY10" fmla="*/ 1566858 h 1939601"/>
                      <a:gd name="connsiteX11" fmla="*/ 15706 w 482400"/>
                      <a:gd name="connsiteY11" fmla="*/ 1939601 h 1939601"/>
                      <a:gd name="connsiteX12" fmla="*/ 14400 w 482400"/>
                      <a:gd name="connsiteY12" fmla="*/ 1939469 h 1939601"/>
                      <a:gd name="connsiteX13" fmla="*/ 13094 w 482400"/>
                      <a:gd name="connsiteY13" fmla="*/ 1939601 h 1939601"/>
                      <a:gd name="connsiteX14" fmla="*/ 0 w 482400"/>
                      <a:gd name="connsiteY14" fmla="*/ 1938446 h 1939601"/>
                      <a:gd name="connsiteX15" fmla="*/ 0 w 482400"/>
                      <a:gd name="connsiteY15" fmla="*/ 18158 h 1939601"/>
                      <a:gd name="connsiteX16" fmla="*/ 14399 w 482400"/>
                      <a:gd name="connsiteY16" fmla="*/ 0 h 19396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482400" h="1939601">
                        <a:moveTo>
                          <a:pt x="14399" y="0"/>
                        </a:moveTo>
                        <a:lnTo>
                          <a:pt x="14399" y="689615"/>
                        </a:lnTo>
                        <a:lnTo>
                          <a:pt x="14400" y="689615"/>
                        </a:lnTo>
                        <a:lnTo>
                          <a:pt x="14401" y="689615"/>
                        </a:lnTo>
                        <a:lnTo>
                          <a:pt x="14401" y="0"/>
                        </a:lnTo>
                        <a:lnTo>
                          <a:pt x="57729" y="54638"/>
                        </a:lnTo>
                        <a:cubicBezTo>
                          <a:pt x="287385" y="373283"/>
                          <a:pt x="440381" y="798290"/>
                          <a:pt x="475042" y="1271836"/>
                        </a:cubicBezTo>
                        <a:lnTo>
                          <a:pt x="482255" y="1470043"/>
                        </a:lnTo>
                        <a:lnTo>
                          <a:pt x="482254" y="1470043"/>
                        </a:lnTo>
                        <a:lnTo>
                          <a:pt x="482400" y="1474060"/>
                        </a:lnTo>
                        <a:lnTo>
                          <a:pt x="473046" y="1566858"/>
                        </a:lnTo>
                        <a:cubicBezTo>
                          <a:pt x="429516" y="1779582"/>
                          <a:pt x="241298" y="1939601"/>
                          <a:pt x="15706" y="1939601"/>
                        </a:cubicBezTo>
                        <a:lnTo>
                          <a:pt x="14400" y="1939469"/>
                        </a:lnTo>
                        <a:lnTo>
                          <a:pt x="13094" y="1939601"/>
                        </a:lnTo>
                        <a:lnTo>
                          <a:pt x="0" y="1938446"/>
                        </a:lnTo>
                        <a:lnTo>
                          <a:pt x="0" y="18158"/>
                        </a:lnTo>
                        <a:lnTo>
                          <a:pt x="14399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103" name="Group 102">
                  <a:extLst>
                    <a:ext uri="{FF2B5EF4-FFF2-40B4-BE49-F238E27FC236}">
                      <a16:creationId xmlns:a16="http://schemas.microsoft.com/office/drawing/2014/main" id="{28E615C5-6A2E-4BF3-A3A8-9061C5B1B84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9210264" y="3423463"/>
                  <a:ext cx="597126" cy="2160000"/>
                  <a:chOff x="9210264" y="3423463"/>
                  <a:chExt cx="597126" cy="2160000"/>
                </a:xfrm>
              </p:grpSpPr>
              <p:cxnSp>
                <p:nvCxnSpPr>
                  <p:cNvPr id="104" name="Straight Connector 103">
                    <a:extLst>
                      <a:ext uri="{FF2B5EF4-FFF2-40B4-BE49-F238E27FC236}">
                        <a16:creationId xmlns:a16="http://schemas.microsoft.com/office/drawing/2014/main" id="{B15A4CEB-6B8D-48C3-8484-3EC282A34A1F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>
                    <a:off x="9508827" y="3423463"/>
                    <a:ext cx="0" cy="2160000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5" name="Rectangle 5">
                    <a:extLst>
                      <a:ext uri="{FF2B5EF4-FFF2-40B4-BE49-F238E27FC236}">
                        <a16:creationId xmlns:a16="http://schemas.microsoft.com/office/drawing/2014/main" id="{38F7FD7D-E582-4214-B1B3-D289130553F7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2700000">
                    <a:off x="9210264" y="4162845"/>
                    <a:ext cx="597126" cy="597126"/>
                  </a:xfrm>
                  <a:custGeom>
                    <a:avLst/>
                    <a:gdLst>
                      <a:gd name="connsiteX0" fmla="*/ 0 w 1239398"/>
                      <a:gd name="connsiteY0" fmla="*/ 0 h 1239398"/>
                      <a:gd name="connsiteX1" fmla="*/ 1239398 w 1239398"/>
                      <a:gd name="connsiteY1" fmla="*/ 0 h 1239398"/>
                      <a:gd name="connsiteX2" fmla="*/ 1239398 w 1239398"/>
                      <a:gd name="connsiteY2" fmla="*/ 1239398 h 1239398"/>
                      <a:gd name="connsiteX3" fmla="*/ 0 w 1239398"/>
                      <a:gd name="connsiteY3" fmla="*/ 1239398 h 1239398"/>
                      <a:gd name="connsiteX4" fmla="*/ 0 w 1239398"/>
                      <a:gd name="connsiteY4" fmla="*/ 0 h 1239398"/>
                      <a:gd name="connsiteX0" fmla="*/ 0 w 1239398"/>
                      <a:gd name="connsiteY0" fmla="*/ 0 h 1239398"/>
                      <a:gd name="connsiteX1" fmla="*/ 1239398 w 1239398"/>
                      <a:gd name="connsiteY1" fmla="*/ 0 h 1239398"/>
                      <a:gd name="connsiteX2" fmla="*/ 1239398 w 1239398"/>
                      <a:gd name="connsiteY2" fmla="*/ 1239398 h 1239398"/>
                      <a:gd name="connsiteX3" fmla="*/ 0 w 1239398"/>
                      <a:gd name="connsiteY3" fmla="*/ 1239398 h 1239398"/>
                      <a:gd name="connsiteX4" fmla="*/ 91440 w 1239398"/>
                      <a:gd name="connsiteY4" fmla="*/ 91440 h 1239398"/>
                      <a:gd name="connsiteX0" fmla="*/ 1239398 w 1239398"/>
                      <a:gd name="connsiteY0" fmla="*/ 0 h 1239398"/>
                      <a:gd name="connsiteX1" fmla="*/ 1239398 w 1239398"/>
                      <a:gd name="connsiteY1" fmla="*/ 1239398 h 1239398"/>
                      <a:gd name="connsiteX2" fmla="*/ 0 w 1239398"/>
                      <a:gd name="connsiteY2" fmla="*/ 1239398 h 1239398"/>
                      <a:gd name="connsiteX3" fmla="*/ 91440 w 1239398"/>
                      <a:gd name="connsiteY3" fmla="*/ 91440 h 1239398"/>
                      <a:gd name="connsiteX0" fmla="*/ 1239398 w 1239398"/>
                      <a:gd name="connsiteY0" fmla="*/ 0 h 1239398"/>
                      <a:gd name="connsiteX1" fmla="*/ 1239398 w 1239398"/>
                      <a:gd name="connsiteY1" fmla="*/ 1239398 h 1239398"/>
                      <a:gd name="connsiteX2" fmla="*/ 0 w 1239398"/>
                      <a:gd name="connsiteY2" fmla="*/ 1239398 h 12393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239398" h="1239398">
                        <a:moveTo>
                          <a:pt x="1239398" y="0"/>
                        </a:moveTo>
                        <a:lnTo>
                          <a:pt x="1239398" y="1239398"/>
                        </a:lnTo>
                        <a:lnTo>
                          <a:pt x="0" y="1239398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06" name="Rectangle 5">
                    <a:extLst>
                      <a:ext uri="{FF2B5EF4-FFF2-40B4-BE49-F238E27FC236}">
                        <a16:creationId xmlns:a16="http://schemas.microsoft.com/office/drawing/2014/main" id="{B74D1DAC-C0D4-447E-8665-EAFF34F4E325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2700000">
                    <a:off x="9297710" y="3747070"/>
                    <a:ext cx="422234" cy="422234"/>
                  </a:xfrm>
                  <a:custGeom>
                    <a:avLst/>
                    <a:gdLst>
                      <a:gd name="connsiteX0" fmla="*/ 0 w 1239398"/>
                      <a:gd name="connsiteY0" fmla="*/ 0 h 1239398"/>
                      <a:gd name="connsiteX1" fmla="*/ 1239398 w 1239398"/>
                      <a:gd name="connsiteY1" fmla="*/ 0 h 1239398"/>
                      <a:gd name="connsiteX2" fmla="*/ 1239398 w 1239398"/>
                      <a:gd name="connsiteY2" fmla="*/ 1239398 h 1239398"/>
                      <a:gd name="connsiteX3" fmla="*/ 0 w 1239398"/>
                      <a:gd name="connsiteY3" fmla="*/ 1239398 h 1239398"/>
                      <a:gd name="connsiteX4" fmla="*/ 0 w 1239398"/>
                      <a:gd name="connsiteY4" fmla="*/ 0 h 1239398"/>
                      <a:gd name="connsiteX0" fmla="*/ 0 w 1239398"/>
                      <a:gd name="connsiteY0" fmla="*/ 0 h 1239398"/>
                      <a:gd name="connsiteX1" fmla="*/ 1239398 w 1239398"/>
                      <a:gd name="connsiteY1" fmla="*/ 0 h 1239398"/>
                      <a:gd name="connsiteX2" fmla="*/ 1239398 w 1239398"/>
                      <a:gd name="connsiteY2" fmla="*/ 1239398 h 1239398"/>
                      <a:gd name="connsiteX3" fmla="*/ 0 w 1239398"/>
                      <a:gd name="connsiteY3" fmla="*/ 1239398 h 1239398"/>
                      <a:gd name="connsiteX4" fmla="*/ 91440 w 1239398"/>
                      <a:gd name="connsiteY4" fmla="*/ 91440 h 1239398"/>
                      <a:gd name="connsiteX0" fmla="*/ 1239398 w 1239398"/>
                      <a:gd name="connsiteY0" fmla="*/ 0 h 1239398"/>
                      <a:gd name="connsiteX1" fmla="*/ 1239398 w 1239398"/>
                      <a:gd name="connsiteY1" fmla="*/ 1239398 h 1239398"/>
                      <a:gd name="connsiteX2" fmla="*/ 0 w 1239398"/>
                      <a:gd name="connsiteY2" fmla="*/ 1239398 h 1239398"/>
                      <a:gd name="connsiteX3" fmla="*/ 91440 w 1239398"/>
                      <a:gd name="connsiteY3" fmla="*/ 91440 h 1239398"/>
                      <a:gd name="connsiteX0" fmla="*/ 1239398 w 1239398"/>
                      <a:gd name="connsiteY0" fmla="*/ 0 h 1239398"/>
                      <a:gd name="connsiteX1" fmla="*/ 1239398 w 1239398"/>
                      <a:gd name="connsiteY1" fmla="*/ 1239398 h 1239398"/>
                      <a:gd name="connsiteX2" fmla="*/ 0 w 1239398"/>
                      <a:gd name="connsiteY2" fmla="*/ 1239398 h 12393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239398" h="1239398">
                        <a:moveTo>
                          <a:pt x="1239398" y="0"/>
                        </a:moveTo>
                        <a:lnTo>
                          <a:pt x="1239398" y="1239398"/>
                        </a:lnTo>
                        <a:lnTo>
                          <a:pt x="0" y="1239398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</p:grpSp>
        </p:grpSp>
      </p:grp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8E5FA1-697B-6FB5-4F63-346DF5F17039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7630067" y="3219450"/>
            <a:ext cx="4128934" cy="3092780"/>
          </a:xfrm>
        </p:spPr>
        <p:txBody>
          <a:bodyPr/>
          <a:lstStyle>
            <a:lvl1pPr marL="0" indent="0" algn="ctr">
              <a:buNone/>
              <a:defRPr lang="en-US" sz="2000" kern="1200" spc="50" dirty="0" smtClean="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Calibri"/>
              </a:defRPr>
            </a:lvl1pPr>
            <a:lvl2pPr marL="360000" indent="0">
              <a:buNone/>
              <a:defRPr lang="en-US" sz="2000" kern="1200" spc="50" dirty="0" smtClean="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Calibri"/>
              </a:defRPr>
            </a:lvl2pPr>
            <a:lvl3pPr marL="720000" indent="0">
              <a:buNone/>
              <a:defRPr lang="en-US" sz="2000" kern="1200" spc="50" dirty="0" smtClean="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Calibri"/>
              </a:defRPr>
            </a:lvl3pPr>
            <a:lvl4pPr marL="1080000" indent="0">
              <a:buNone/>
              <a:defRPr lang="en-US" sz="2000" kern="1200" spc="50" dirty="0" smtClean="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Calibri"/>
              </a:defRPr>
            </a:lvl4pPr>
            <a:lvl5pPr marL="1440000" indent="0">
              <a:buNone/>
              <a:defRPr lang="en-US" sz="2000" kern="1200" spc="50" dirty="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Calibri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5854756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6243617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9817720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0122135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01/09/2024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8166737-B692-8B19-30D2-0058AB9D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53976" y="457964"/>
            <a:ext cx="6009066" cy="5914582"/>
            <a:chOff x="6153976" y="457964"/>
            <a:chExt cx="6009066" cy="5914582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09D5A6BB-0159-FA9C-20AE-0710E231F7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2700000">
              <a:off x="9012621" y="2980002"/>
              <a:ext cx="317159" cy="932400"/>
              <a:chOff x="6376988" y="280988"/>
              <a:chExt cx="633413" cy="1862138"/>
            </a:xfrm>
          </p:grpSpPr>
          <p:sp>
            <p:nvSpPr>
              <p:cNvPr id="86" name="Freeform 68">
                <a:extLst>
                  <a:ext uri="{FF2B5EF4-FFF2-40B4-BE49-F238E27FC236}">
                    <a16:creationId xmlns:a16="http://schemas.microsoft.com/office/drawing/2014/main" id="{F485B4BC-624B-8F31-DEEE-A02DA0FD76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376988" y="280988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7" name="Freeform 69">
                <a:extLst>
                  <a:ext uri="{FF2B5EF4-FFF2-40B4-BE49-F238E27FC236}">
                    <a16:creationId xmlns:a16="http://schemas.microsoft.com/office/drawing/2014/main" id="{64A3D457-E539-400D-F167-74B5D6EF61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6076" y="280988"/>
                <a:ext cx="314325" cy="1419225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8" name="Line 70">
                <a:extLst>
                  <a:ext uri="{FF2B5EF4-FFF2-40B4-BE49-F238E27FC236}">
                    <a16:creationId xmlns:a16="http://schemas.microsoft.com/office/drawing/2014/main" id="{4A9FD8E5-4AC4-6115-BBB5-AC8D4A04FF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696076" y="280988"/>
                <a:ext cx="0" cy="1862138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08A0944-1037-059B-ECFA-7178BBE4E2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324466" y="457964"/>
              <a:ext cx="3838576" cy="5838297"/>
              <a:chOff x="8324466" y="457964"/>
              <a:chExt cx="3838576" cy="5838297"/>
            </a:xfrm>
          </p:grpSpPr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AA1E3D4F-AF95-F302-EDCB-54202DE42D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10800000">
                <a:off x="11319026" y="5955846"/>
                <a:ext cx="340415" cy="340415"/>
              </a:xfrm>
              <a:prstGeom prst="ellipse">
                <a:avLst/>
              </a:pr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F057F2B7-9D71-DC2A-8108-1B7E6D92B92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015028" y="2840007"/>
                <a:ext cx="2457452" cy="3838576"/>
                <a:chOff x="587375" y="280987"/>
                <a:chExt cx="2457452" cy="3838576"/>
              </a:xfrm>
            </p:grpSpPr>
            <p:sp>
              <p:nvSpPr>
                <p:cNvPr id="64" name="Freeform 64">
                  <a:extLst>
                    <a:ext uri="{FF2B5EF4-FFF2-40B4-BE49-F238E27FC236}">
                      <a16:creationId xmlns:a16="http://schemas.microsoft.com/office/drawing/2014/main" id="{224CFD28-62E0-722C-6973-018E4096033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2" y="1443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5" name="Freeform 81">
                  <a:extLst>
                    <a:ext uri="{FF2B5EF4-FFF2-40B4-BE49-F238E27FC236}">
                      <a16:creationId xmlns:a16="http://schemas.microsoft.com/office/drawing/2014/main" id="{F23233DD-C819-4216-191B-F333F36961C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205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6" name="Freeform 61">
                  <a:extLst>
                    <a:ext uri="{FF2B5EF4-FFF2-40B4-BE49-F238E27FC236}">
                      <a16:creationId xmlns:a16="http://schemas.microsoft.com/office/drawing/2014/main" id="{50F1C15C-FE10-A95B-80C5-1C888061284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443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7" name="Freeform 78">
                  <a:extLst>
                    <a:ext uri="{FF2B5EF4-FFF2-40B4-BE49-F238E27FC236}">
                      <a16:creationId xmlns:a16="http://schemas.microsoft.com/office/drawing/2014/main" id="{EB1C9ACB-A7A2-6AEE-C416-3BE7AC6D514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205037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8" name="Freeform 84">
                  <a:extLst>
                    <a:ext uri="{FF2B5EF4-FFF2-40B4-BE49-F238E27FC236}">
                      <a16:creationId xmlns:a16="http://schemas.microsoft.com/office/drawing/2014/main" id="{D91284D8-D58C-C7A7-F5BB-FC54597A284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967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9" name="Freeform 87">
                  <a:extLst>
                    <a:ext uri="{FF2B5EF4-FFF2-40B4-BE49-F238E27FC236}">
                      <a16:creationId xmlns:a16="http://schemas.microsoft.com/office/drawing/2014/main" id="{2DA3D7C2-AF29-7207-12E1-C9B72AC1BBE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967037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0" name="Freeform 60">
                  <a:extLst>
                    <a:ext uri="{FF2B5EF4-FFF2-40B4-BE49-F238E27FC236}">
                      <a16:creationId xmlns:a16="http://schemas.microsoft.com/office/drawing/2014/main" id="{EF21BC5D-DA4C-5FF1-5A99-D5D9A3B336E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0987"/>
                  <a:ext cx="319088" cy="1419225"/>
                </a:xfrm>
                <a:custGeom>
                  <a:avLst/>
                  <a:gdLst>
                    <a:gd name="T0" fmla="*/ 0 w 67"/>
                    <a:gd name="T1" fmla="*/ 0 h 298"/>
                    <a:gd name="T2" fmla="*/ 0 w 67"/>
                    <a:gd name="T3" fmla="*/ 298 h 298"/>
                    <a:gd name="T4" fmla="*/ 67 w 67"/>
                    <a:gd name="T5" fmla="*/ 149 h 298"/>
                    <a:gd name="T6" fmla="*/ 0 w 67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7" y="208"/>
                        <a:pt x="67" y="149"/>
                      </a:cubicBezTo>
                      <a:cubicBezTo>
                        <a:pt x="67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1" name="Freeform 59">
                  <a:extLst>
                    <a:ext uri="{FF2B5EF4-FFF2-40B4-BE49-F238E27FC236}">
                      <a16:creationId xmlns:a16="http://schemas.microsoft.com/office/drawing/2014/main" id="{B0665A65-2288-49EE-7FFA-798EC3D25EA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497013" y="280987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2" name="Freeform 62">
                  <a:extLst>
                    <a:ext uri="{FF2B5EF4-FFF2-40B4-BE49-F238E27FC236}">
                      <a16:creationId xmlns:a16="http://schemas.microsoft.com/office/drawing/2014/main" id="{30890871-8B5F-4396-C73C-730918240FA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5" y="1390651"/>
                  <a:ext cx="1228725" cy="761999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3" name="Freeform 65">
                  <a:extLst>
                    <a:ext uri="{FF2B5EF4-FFF2-40B4-BE49-F238E27FC236}">
                      <a16:creationId xmlns:a16="http://schemas.microsoft.com/office/drawing/2014/main" id="{B31E46EB-A017-D664-9557-85156263A21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1362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0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4" name="Freeform 79">
                  <a:extLst>
                    <a:ext uri="{FF2B5EF4-FFF2-40B4-BE49-F238E27FC236}">
                      <a16:creationId xmlns:a16="http://schemas.microsoft.com/office/drawing/2014/main" id="{D2DD8599-5432-DDCD-BB67-DDFE68957B1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5" name="Freeform 82">
                  <a:extLst>
                    <a:ext uri="{FF2B5EF4-FFF2-40B4-BE49-F238E27FC236}">
                      <a16:creationId xmlns:a16="http://schemas.microsoft.com/office/drawing/2014/main" id="{312DFA26-F640-1786-78BD-A33046CF08B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6" name="Freeform 85">
                  <a:extLst>
                    <a:ext uri="{FF2B5EF4-FFF2-40B4-BE49-F238E27FC236}">
                      <a16:creationId xmlns:a16="http://schemas.microsoft.com/office/drawing/2014/main" id="{7E6C6022-58C7-8CE2-EEB6-F788ED5B80B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7" name="Freeform 88">
                  <a:extLst>
                    <a:ext uri="{FF2B5EF4-FFF2-40B4-BE49-F238E27FC236}">
                      <a16:creationId xmlns:a16="http://schemas.microsoft.com/office/drawing/2014/main" id="{C7D3A267-7BE4-A056-5E58-29A2B3397EF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grpSp>
              <p:nvGrpSpPr>
                <p:cNvPr id="78" name="Group 77">
                  <a:extLst>
                    <a:ext uri="{FF2B5EF4-FFF2-40B4-BE49-F238E27FC236}">
                      <a16:creationId xmlns:a16="http://schemas.microsoft.com/office/drawing/2014/main" id="{6CEDEC02-4A8F-B93A-72BC-FB1AB4754B0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87376" y="280988"/>
                  <a:ext cx="2457450" cy="3838575"/>
                  <a:chOff x="587376" y="280988"/>
                  <a:chExt cx="2457450" cy="3838575"/>
                </a:xfrm>
              </p:grpSpPr>
              <p:sp>
                <p:nvSpPr>
                  <p:cNvPr id="79" name="Line 63">
                    <a:extLst>
                      <a:ext uri="{FF2B5EF4-FFF2-40B4-BE49-F238E27FC236}">
                        <a16:creationId xmlns:a16="http://schemas.microsoft.com/office/drawing/2014/main" id="{9F92A841-4599-9B62-EBF6-A34BB77E472F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80" name="Line 66">
                    <a:extLst>
                      <a:ext uri="{FF2B5EF4-FFF2-40B4-BE49-F238E27FC236}">
                        <a16:creationId xmlns:a16="http://schemas.microsoft.com/office/drawing/2014/main" id="{046FDEF1-7ACC-A0A1-E7C8-B2FFDB587BDD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81" name="Line 67">
                    <a:extLst>
                      <a:ext uri="{FF2B5EF4-FFF2-40B4-BE49-F238E27FC236}">
                        <a16:creationId xmlns:a16="http://schemas.microsoft.com/office/drawing/2014/main" id="{5D753DA0-C809-57F8-59A6-540A92270D35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80988"/>
                    <a:ext cx="0" cy="3838575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82" name="Line 80">
                    <a:extLst>
                      <a:ext uri="{FF2B5EF4-FFF2-40B4-BE49-F238E27FC236}">
                        <a16:creationId xmlns:a16="http://schemas.microsoft.com/office/drawing/2014/main" id="{27B7DAEF-5A95-94A3-0C34-390EA0BE7544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83" name="Line 83">
                    <a:extLst>
                      <a:ext uri="{FF2B5EF4-FFF2-40B4-BE49-F238E27FC236}">
                        <a16:creationId xmlns:a16="http://schemas.microsoft.com/office/drawing/2014/main" id="{460FE52D-D99F-734A-EC98-FB026502CEC8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84" name="Line 86">
                    <a:extLst>
                      <a:ext uri="{FF2B5EF4-FFF2-40B4-BE49-F238E27FC236}">
                        <a16:creationId xmlns:a16="http://schemas.microsoft.com/office/drawing/2014/main" id="{D12B0B39-EE64-DCEC-22FC-53FDE7F74945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85" name="Line 89">
                    <a:extLst>
                      <a:ext uri="{FF2B5EF4-FFF2-40B4-BE49-F238E27FC236}">
                        <a16:creationId xmlns:a16="http://schemas.microsoft.com/office/drawing/2014/main" id="{F6351B98-65B8-8A70-1B1C-3D1547983CF4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</p:grpSp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97B7C62B-A5B6-47A1-9AF1-23F32491E3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940728" y="245341"/>
                <a:ext cx="1785984" cy="2211229"/>
                <a:chOff x="3125006" y="3171595"/>
                <a:chExt cx="1785984" cy="2211229"/>
              </a:xfrm>
            </p:grpSpPr>
            <p:grpSp>
              <p:nvGrpSpPr>
                <p:cNvPr id="56" name="Group 55">
                  <a:extLst>
                    <a:ext uri="{FF2B5EF4-FFF2-40B4-BE49-F238E27FC236}">
                      <a16:creationId xmlns:a16="http://schemas.microsoft.com/office/drawing/2014/main" id="{3CA686E0-9B15-0BB6-D73E-3E0D4A989D6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36819" y="3174345"/>
                  <a:ext cx="1760933" cy="2208479"/>
                  <a:chOff x="4749017" y="2998646"/>
                  <a:chExt cx="1760933" cy="2208479"/>
                </a:xfrm>
              </p:grpSpPr>
              <p:cxnSp>
                <p:nvCxnSpPr>
                  <p:cNvPr id="60" name="Straight Connector 59">
                    <a:extLst>
                      <a:ext uri="{FF2B5EF4-FFF2-40B4-BE49-F238E27FC236}">
                        <a16:creationId xmlns:a16="http://schemas.microsoft.com/office/drawing/2014/main" id="{7E495000-C63C-2244-9BEB-BD7AB9F83BB5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ChangeAspect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flipH="1">
                    <a:off x="5630197" y="2998646"/>
                    <a:ext cx="0" cy="2208479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1" name="Straight Connector 60">
                    <a:extLst>
                      <a:ext uri="{FF2B5EF4-FFF2-40B4-BE49-F238E27FC236}">
                        <a16:creationId xmlns:a16="http://schemas.microsoft.com/office/drawing/2014/main" id="{B4BA15BE-4F66-7FA8-4B6C-07CF1DA909D8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ChangeAspect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rot="10800000" flipH="1">
                    <a:off x="4749017" y="4416771"/>
                    <a:ext cx="1760933" cy="0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2" name="Rectangle 30">
                    <a:extLst>
                      <a:ext uri="{FF2B5EF4-FFF2-40B4-BE49-F238E27FC236}">
                        <a16:creationId xmlns:a16="http://schemas.microsoft.com/office/drawing/2014/main" id="{EBEFCFFB-135E-863D-54B4-864B7A2F1D1B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136242" y="3224252"/>
                    <a:ext cx="987915" cy="987915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63" name="Rectangle 30">
                    <a:extLst>
                      <a:ext uri="{FF2B5EF4-FFF2-40B4-BE49-F238E27FC236}">
                        <a16:creationId xmlns:a16="http://schemas.microsoft.com/office/drawing/2014/main" id="{2A4A9D00-657B-40C2-58E9-F831E956BAD5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327037" y="3070731"/>
                    <a:ext cx="606323" cy="606323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57" name="Group 56">
                  <a:extLst>
                    <a:ext uri="{FF2B5EF4-FFF2-40B4-BE49-F238E27FC236}">
                      <a16:creationId xmlns:a16="http://schemas.microsoft.com/office/drawing/2014/main" id="{0D9F437F-C34D-478E-4871-EA86D47CB00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25006" y="3171595"/>
                  <a:ext cx="1785984" cy="1799739"/>
                  <a:chOff x="6879836" y="3516901"/>
                  <a:chExt cx="1785984" cy="1799739"/>
                </a:xfrm>
              </p:grpSpPr>
              <p:sp>
                <p:nvSpPr>
                  <p:cNvPr id="58" name="Freeform: Shape 57">
                    <a:extLst>
                      <a:ext uri="{FF2B5EF4-FFF2-40B4-BE49-F238E27FC236}">
                        <a16:creationId xmlns:a16="http://schemas.microsoft.com/office/drawing/2014/main" id="{D4A64767-5459-E444-1015-F45D525B64B0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6879836" y="3521665"/>
                    <a:ext cx="892801" cy="1794975"/>
                  </a:xfrm>
                  <a:custGeom>
                    <a:avLst/>
                    <a:gdLst>
                      <a:gd name="connsiteX0" fmla="*/ 892801 w 892801"/>
                      <a:gd name="connsiteY0" fmla="*/ 0 h 1794975"/>
                      <a:gd name="connsiteX1" fmla="*/ 892801 w 892801"/>
                      <a:gd name="connsiteY1" fmla="*/ 1434622 h 1794975"/>
                      <a:gd name="connsiteX2" fmla="*/ 845919 w 892801"/>
                      <a:gd name="connsiteY2" fmla="*/ 1533379 h 1794975"/>
                      <a:gd name="connsiteX3" fmla="*/ 440820 w 892801"/>
                      <a:gd name="connsiteY3" fmla="*/ 1794916 h 1794975"/>
                      <a:gd name="connsiteX4" fmla="*/ 379878 w 892801"/>
                      <a:gd name="connsiteY4" fmla="*/ 1791253 h 1794975"/>
                      <a:gd name="connsiteX5" fmla="*/ 763083 w 892801"/>
                      <a:gd name="connsiteY5" fmla="*/ 100140 h 1794975"/>
                      <a:gd name="connsiteX6" fmla="*/ 892801 w 892801"/>
                      <a:gd name="connsiteY6" fmla="*/ 0 h 17949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92801" h="1794975">
                        <a:moveTo>
                          <a:pt x="892801" y="0"/>
                        </a:moveTo>
                        <a:lnTo>
                          <a:pt x="892801" y="1434622"/>
                        </a:lnTo>
                        <a:lnTo>
                          <a:pt x="845919" y="1533379"/>
                        </a:lnTo>
                        <a:cubicBezTo>
                          <a:pt x="735106" y="1711682"/>
                          <a:pt x="584368" y="1792418"/>
                          <a:pt x="440820" y="1794916"/>
                        </a:cubicBezTo>
                        <a:cubicBezTo>
                          <a:pt x="420314" y="1795273"/>
                          <a:pt x="399954" y="1794033"/>
                          <a:pt x="379878" y="1791253"/>
                        </a:cubicBezTo>
                        <a:cubicBezTo>
                          <a:pt x="-41718" y="1732871"/>
                          <a:pt x="-338017" y="995203"/>
                          <a:pt x="763083" y="100140"/>
                        </a:cubicBezTo>
                        <a:lnTo>
                          <a:pt x="89280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9" name="Freeform: Shape 58">
                    <a:extLst>
                      <a:ext uri="{FF2B5EF4-FFF2-40B4-BE49-F238E27FC236}">
                        <a16:creationId xmlns:a16="http://schemas.microsoft.com/office/drawing/2014/main" id="{BE21AFF6-B563-5720-6D8D-8796CCFFC43B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7772637" y="3516901"/>
                    <a:ext cx="893183" cy="1795123"/>
                  </a:xfrm>
                  <a:custGeom>
                    <a:avLst/>
                    <a:gdLst>
                      <a:gd name="connsiteX0" fmla="*/ 191 w 893183"/>
                      <a:gd name="connsiteY0" fmla="*/ 0 h 1795123"/>
                      <a:gd name="connsiteX1" fmla="*/ 130101 w 893183"/>
                      <a:gd name="connsiteY1" fmla="*/ 100288 h 1795123"/>
                      <a:gd name="connsiteX2" fmla="*/ 513306 w 893183"/>
                      <a:gd name="connsiteY2" fmla="*/ 1791401 h 1795123"/>
                      <a:gd name="connsiteX3" fmla="*/ 47265 w 893183"/>
                      <a:gd name="connsiteY3" fmla="*/ 1533527 h 1795123"/>
                      <a:gd name="connsiteX4" fmla="*/ 192 w 893183"/>
                      <a:gd name="connsiteY4" fmla="*/ 1434367 h 1795123"/>
                      <a:gd name="connsiteX5" fmla="*/ 192 w 893183"/>
                      <a:gd name="connsiteY5" fmla="*/ 1438981 h 1795123"/>
                      <a:gd name="connsiteX6" fmla="*/ 0 w 893183"/>
                      <a:gd name="connsiteY6" fmla="*/ 1439386 h 1795123"/>
                      <a:gd name="connsiteX7" fmla="*/ 0 w 893183"/>
                      <a:gd name="connsiteY7" fmla="*/ 4764 h 1795123"/>
                      <a:gd name="connsiteX8" fmla="*/ 191 w 893183"/>
                      <a:gd name="connsiteY8" fmla="*/ 4616 h 1795123"/>
                      <a:gd name="connsiteX9" fmla="*/ 191 w 893183"/>
                      <a:gd name="connsiteY9" fmla="*/ 0 h 17951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183" h="1795123">
                        <a:moveTo>
                          <a:pt x="191" y="0"/>
                        </a:moveTo>
                        <a:lnTo>
                          <a:pt x="130101" y="100288"/>
                        </a:lnTo>
                        <a:cubicBezTo>
                          <a:pt x="1231201" y="995351"/>
                          <a:pt x="934902" y="1733019"/>
                          <a:pt x="513306" y="1791401"/>
                        </a:cubicBezTo>
                        <a:cubicBezTo>
                          <a:pt x="352699" y="1813642"/>
                          <a:pt x="173909" y="1737302"/>
                          <a:pt x="47265" y="1533527"/>
                        </a:cubicBezTo>
                        <a:lnTo>
                          <a:pt x="192" y="1434367"/>
                        </a:lnTo>
                        <a:lnTo>
                          <a:pt x="192" y="1438981"/>
                        </a:lnTo>
                        <a:lnTo>
                          <a:pt x="0" y="1439386"/>
                        </a:lnTo>
                        <a:lnTo>
                          <a:pt x="0" y="4764"/>
                        </a:lnTo>
                        <a:lnTo>
                          <a:pt x="191" y="4616"/>
                        </a:lnTo>
                        <a:lnTo>
                          <a:pt x="19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570ED99E-EF9D-79F6-A54A-C5A5A58C81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5400000">
                <a:off x="10400268" y="1917602"/>
                <a:ext cx="633413" cy="1862138"/>
                <a:chOff x="5959192" y="333389"/>
                <a:chExt cx="633413" cy="1862138"/>
              </a:xfrm>
            </p:grpSpPr>
            <p:grpSp>
              <p:nvGrpSpPr>
                <p:cNvPr id="52" name="Group 51">
                  <a:extLst>
                    <a:ext uri="{FF2B5EF4-FFF2-40B4-BE49-F238E27FC236}">
                      <a16:creationId xmlns:a16="http://schemas.microsoft.com/office/drawing/2014/main" id="{FAFB9EDF-656C-276C-701E-8B67961E4EB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959192" y="333389"/>
                  <a:ext cx="633413" cy="1419225"/>
                  <a:chOff x="5959192" y="333389"/>
                  <a:chExt cx="633413" cy="1419225"/>
                </a:xfrm>
              </p:grpSpPr>
              <p:sp>
                <p:nvSpPr>
                  <p:cNvPr id="54" name="Freeform 68">
                    <a:extLst>
                      <a:ext uri="{FF2B5EF4-FFF2-40B4-BE49-F238E27FC236}">
                        <a16:creationId xmlns:a16="http://schemas.microsoft.com/office/drawing/2014/main" id="{D237BB3F-C5A8-CC82-8002-35F8AAA7616B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959192" y="333389"/>
                    <a:ext cx="319088" cy="1419225"/>
                  </a:xfrm>
                  <a:custGeom>
                    <a:avLst/>
                    <a:gdLst>
                      <a:gd name="T0" fmla="*/ 0 w 67"/>
                      <a:gd name="T1" fmla="*/ 149 h 298"/>
                      <a:gd name="T2" fmla="*/ 67 w 67"/>
                      <a:gd name="T3" fmla="*/ 298 h 298"/>
                      <a:gd name="T4" fmla="*/ 67 w 67"/>
                      <a:gd name="T5" fmla="*/ 0 h 298"/>
                      <a:gd name="T6" fmla="*/ 0 w 67"/>
                      <a:gd name="T7" fmla="*/ 149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7" h="298">
                        <a:moveTo>
                          <a:pt x="0" y="149"/>
                        </a:moveTo>
                        <a:cubicBezTo>
                          <a:pt x="0" y="208"/>
                          <a:pt x="26" y="261"/>
                          <a:pt x="67" y="298"/>
                        </a:cubicBezTo>
                        <a:cubicBezTo>
                          <a:pt x="67" y="0"/>
                          <a:pt x="67" y="0"/>
                          <a:pt x="67" y="0"/>
                        </a:cubicBezTo>
                        <a:cubicBezTo>
                          <a:pt x="26" y="36"/>
                          <a:pt x="0" y="89"/>
                          <a:pt x="0" y="149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55" name="Freeform 69">
                    <a:extLst>
                      <a:ext uri="{FF2B5EF4-FFF2-40B4-BE49-F238E27FC236}">
                        <a16:creationId xmlns:a16="http://schemas.microsoft.com/office/drawing/2014/main" id="{654EDB0B-782E-09B3-44C6-E8D47EEA956E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6278280" y="333389"/>
                    <a:ext cx="314325" cy="1419225"/>
                  </a:xfrm>
                  <a:custGeom>
                    <a:avLst/>
                    <a:gdLst>
                      <a:gd name="T0" fmla="*/ 0 w 66"/>
                      <a:gd name="T1" fmla="*/ 0 h 298"/>
                      <a:gd name="T2" fmla="*/ 0 w 66"/>
                      <a:gd name="T3" fmla="*/ 298 h 298"/>
                      <a:gd name="T4" fmla="*/ 66 w 66"/>
                      <a:gd name="T5" fmla="*/ 149 h 298"/>
                      <a:gd name="T6" fmla="*/ 0 w 66"/>
                      <a:gd name="T7" fmla="*/ 0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6" h="298">
                        <a:moveTo>
                          <a:pt x="0" y="0"/>
                        </a:moveTo>
                        <a:cubicBezTo>
                          <a:pt x="0" y="298"/>
                          <a:pt x="0" y="298"/>
                          <a:pt x="0" y="298"/>
                        </a:cubicBezTo>
                        <a:cubicBezTo>
                          <a:pt x="41" y="261"/>
                          <a:pt x="66" y="208"/>
                          <a:pt x="66" y="149"/>
                        </a:cubicBezTo>
                        <a:cubicBezTo>
                          <a:pt x="66" y="89"/>
                          <a:pt x="41" y="36"/>
                          <a:pt x="0" y="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  <p:sp>
              <p:nvSpPr>
                <p:cNvPr id="53" name="Line 70">
                  <a:extLst>
                    <a:ext uri="{FF2B5EF4-FFF2-40B4-BE49-F238E27FC236}">
                      <a16:creationId xmlns:a16="http://schemas.microsoft.com/office/drawing/2014/main" id="{8CFC3FE9-27F7-B44F-4BEF-371C2ECC5BF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278281" y="333389"/>
                  <a:ext cx="0" cy="1862138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C59EFA15-C607-4506-0751-15B4AF0381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0800000">
              <a:off x="6153976" y="534249"/>
              <a:ext cx="3838576" cy="5838297"/>
              <a:chOff x="8324466" y="457964"/>
              <a:chExt cx="3838576" cy="583829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E914E111-7F7A-200A-9CF1-B18CAE603C6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10800000">
                <a:off x="11319026" y="5955846"/>
                <a:ext cx="340415" cy="340415"/>
              </a:xfrm>
              <a:prstGeom prst="ellipse">
                <a:avLst/>
              </a:pr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106F9BA9-9765-3841-D99B-043A0AF2A4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015028" y="2840007"/>
                <a:ext cx="2457452" cy="3838576"/>
                <a:chOff x="587375" y="280987"/>
                <a:chExt cx="2457452" cy="3838576"/>
              </a:xfrm>
            </p:grpSpPr>
            <p:sp>
              <p:nvSpPr>
                <p:cNvPr id="26" name="Freeform 64">
                  <a:extLst>
                    <a:ext uri="{FF2B5EF4-FFF2-40B4-BE49-F238E27FC236}">
                      <a16:creationId xmlns:a16="http://schemas.microsoft.com/office/drawing/2014/main" id="{298C86AA-5278-1BC4-A753-AB73EE99936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2" y="1443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7" name="Freeform 81">
                  <a:extLst>
                    <a:ext uri="{FF2B5EF4-FFF2-40B4-BE49-F238E27FC236}">
                      <a16:creationId xmlns:a16="http://schemas.microsoft.com/office/drawing/2014/main" id="{6688C3F8-1629-8A18-6A13-BB8D1EFA52E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205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8" name="Freeform 61">
                  <a:extLst>
                    <a:ext uri="{FF2B5EF4-FFF2-40B4-BE49-F238E27FC236}">
                      <a16:creationId xmlns:a16="http://schemas.microsoft.com/office/drawing/2014/main" id="{3E434C76-B666-7485-3400-FD19608D0EF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443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9" name="Freeform 78">
                  <a:extLst>
                    <a:ext uri="{FF2B5EF4-FFF2-40B4-BE49-F238E27FC236}">
                      <a16:creationId xmlns:a16="http://schemas.microsoft.com/office/drawing/2014/main" id="{0D771FF3-C8CF-3B9C-B388-81BB47159A0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205037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0" name="Freeform 84">
                  <a:extLst>
                    <a:ext uri="{FF2B5EF4-FFF2-40B4-BE49-F238E27FC236}">
                      <a16:creationId xmlns:a16="http://schemas.microsoft.com/office/drawing/2014/main" id="{636E602A-A92F-BE61-8A3E-DF39A730D50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967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1" name="Freeform 87">
                  <a:extLst>
                    <a:ext uri="{FF2B5EF4-FFF2-40B4-BE49-F238E27FC236}">
                      <a16:creationId xmlns:a16="http://schemas.microsoft.com/office/drawing/2014/main" id="{1724EC33-F2B3-941E-0280-73BC40F3B9D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967037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2" name="Freeform 60">
                  <a:extLst>
                    <a:ext uri="{FF2B5EF4-FFF2-40B4-BE49-F238E27FC236}">
                      <a16:creationId xmlns:a16="http://schemas.microsoft.com/office/drawing/2014/main" id="{FDDDA454-309A-8704-AA17-B8054735384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0987"/>
                  <a:ext cx="319088" cy="1419225"/>
                </a:xfrm>
                <a:custGeom>
                  <a:avLst/>
                  <a:gdLst>
                    <a:gd name="T0" fmla="*/ 0 w 67"/>
                    <a:gd name="T1" fmla="*/ 0 h 298"/>
                    <a:gd name="T2" fmla="*/ 0 w 67"/>
                    <a:gd name="T3" fmla="*/ 298 h 298"/>
                    <a:gd name="T4" fmla="*/ 67 w 67"/>
                    <a:gd name="T5" fmla="*/ 149 h 298"/>
                    <a:gd name="T6" fmla="*/ 0 w 67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7" y="208"/>
                        <a:pt x="67" y="149"/>
                      </a:cubicBezTo>
                      <a:cubicBezTo>
                        <a:pt x="67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3" name="Freeform 59">
                  <a:extLst>
                    <a:ext uri="{FF2B5EF4-FFF2-40B4-BE49-F238E27FC236}">
                      <a16:creationId xmlns:a16="http://schemas.microsoft.com/office/drawing/2014/main" id="{7E06EAC0-1DF8-C642-936C-781A0A7F2F7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497013" y="280987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4" name="Freeform 62">
                  <a:extLst>
                    <a:ext uri="{FF2B5EF4-FFF2-40B4-BE49-F238E27FC236}">
                      <a16:creationId xmlns:a16="http://schemas.microsoft.com/office/drawing/2014/main" id="{F0FF6AC1-E311-6276-1F07-72646579391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5" y="1390651"/>
                  <a:ext cx="1228725" cy="761999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5" name="Freeform 65">
                  <a:extLst>
                    <a:ext uri="{FF2B5EF4-FFF2-40B4-BE49-F238E27FC236}">
                      <a16:creationId xmlns:a16="http://schemas.microsoft.com/office/drawing/2014/main" id="{506DC701-EF50-8D51-EB85-660097D4286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1362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0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6" name="Freeform 79">
                  <a:extLst>
                    <a:ext uri="{FF2B5EF4-FFF2-40B4-BE49-F238E27FC236}">
                      <a16:creationId xmlns:a16="http://schemas.microsoft.com/office/drawing/2014/main" id="{C71A87A1-D589-1068-B65E-2717204775E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7" name="Freeform 82">
                  <a:extLst>
                    <a:ext uri="{FF2B5EF4-FFF2-40B4-BE49-F238E27FC236}">
                      <a16:creationId xmlns:a16="http://schemas.microsoft.com/office/drawing/2014/main" id="{7A32FEC4-C2B8-B7E9-F812-FF58A90A7B9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8" name="Freeform 85">
                  <a:extLst>
                    <a:ext uri="{FF2B5EF4-FFF2-40B4-BE49-F238E27FC236}">
                      <a16:creationId xmlns:a16="http://schemas.microsoft.com/office/drawing/2014/main" id="{5624391F-54CA-B64A-118B-B3450DCF26A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9" name="Freeform 88">
                  <a:extLst>
                    <a:ext uri="{FF2B5EF4-FFF2-40B4-BE49-F238E27FC236}">
                      <a16:creationId xmlns:a16="http://schemas.microsoft.com/office/drawing/2014/main" id="{29F2A102-72F5-6FF0-C4B4-370CFA4778E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grpSp>
              <p:nvGrpSpPr>
                <p:cNvPr id="40" name="Group 39">
                  <a:extLst>
                    <a:ext uri="{FF2B5EF4-FFF2-40B4-BE49-F238E27FC236}">
                      <a16:creationId xmlns:a16="http://schemas.microsoft.com/office/drawing/2014/main" id="{B98FBD64-B267-F37A-2E1F-0F5B09012A7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87376" y="280988"/>
                  <a:ext cx="2457450" cy="3838575"/>
                  <a:chOff x="587376" y="280988"/>
                  <a:chExt cx="2457450" cy="3838575"/>
                </a:xfrm>
              </p:grpSpPr>
              <p:sp>
                <p:nvSpPr>
                  <p:cNvPr id="41" name="Line 63">
                    <a:extLst>
                      <a:ext uri="{FF2B5EF4-FFF2-40B4-BE49-F238E27FC236}">
                        <a16:creationId xmlns:a16="http://schemas.microsoft.com/office/drawing/2014/main" id="{8D7AFFE6-7A2F-B218-413B-2D403F335A45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2" name="Line 66">
                    <a:extLst>
                      <a:ext uri="{FF2B5EF4-FFF2-40B4-BE49-F238E27FC236}">
                        <a16:creationId xmlns:a16="http://schemas.microsoft.com/office/drawing/2014/main" id="{A2201DEE-590F-912C-C4BD-B8A1DF511A40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3" name="Line 67">
                    <a:extLst>
                      <a:ext uri="{FF2B5EF4-FFF2-40B4-BE49-F238E27FC236}">
                        <a16:creationId xmlns:a16="http://schemas.microsoft.com/office/drawing/2014/main" id="{D5D53CE2-3155-5901-B463-C200A57C3FBD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80988"/>
                    <a:ext cx="0" cy="3838575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4" name="Line 80">
                    <a:extLst>
                      <a:ext uri="{FF2B5EF4-FFF2-40B4-BE49-F238E27FC236}">
                        <a16:creationId xmlns:a16="http://schemas.microsoft.com/office/drawing/2014/main" id="{6C3CC0A7-EBCC-CD07-6EFB-3D789CCC20A3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5" name="Line 83">
                    <a:extLst>
                      <a:ext uri="{FF2B5EF4-FFF2-40B4-BE49-F238E27FC236}">
                        <a16:creationId xmlns:a16="http://schemas.microsoft.com/office/drawing/2014/main" id="{E7440D5E-D14D-6E82-01DB-DD3C45937079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6" name="Line 86">
                    <a:extLst>
                      <a:ext uri="{FF2B5EF4-FFF2-40B4-BE49-F238E27FC236}">
                        <a16:creationId xmlns:a16="http://schemas.microsoft.com/office/drawing/2014/main" id="{FD4E8E39-D922-DE4A-5F0C-8EFC3045C891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7" name="Line 89">
                    <a:extLst>
                      <a:ext uri="{FF2B5EF4-FFF2-40B4-BE49-F238E27FC236}">
                        <a16:creationId xmlns:a16="http://schemas.microsoft.com/office/drawing/2014/main" id="{C18AE1C9-12C8-403A-BF73-EB223B483994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</p:grp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65F71D7A-5DFE-4F7D-E1D1-53A515BCCD2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940728" y="245341"/>
                <a:ext cx="1785984" cy="2211229"/>
                <a:chOff x="3125006" y="3171595"/>
                <a:chExt cx="1785984" cy="2211229"/>
              </a:xfrm>
            </p:grpSpPr>
            <p:grpSp>
              <p:nvGrpSpPr>
                <p:cNvPr id="18" name="Group 17">
                  <a:extLst>
                    <a:ext uri="{FF2B5EF4-FFF2-40B4-BE49-F238E27FC236}">
                      <a16:creationId xmlns:a16="http://schemas.microsoft.com/office/drawing/2014/main" id="{E353AC49-E44F-B1C8-E0E7-4400EA3B3F1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36819" y="3174345"/>
                  <a:ext cx="1760933" cy="2208479"/>
                  <a:chOff x="4749017" y="2998646"/>
                  <a:chExt cx="1760933" cy="2208479"/>
                </a:xfrm>
              </p:grpSpPr>
              <p:cxnSp>
                <p:nvCxnSpPr>
                  <p:cNvPr id="22" name="Straight Connector 21">
                    <a:extLst>
                      <a:ext uri="{FF2B5EF4-FFF2-40B4-BE49-F238E27FC236}">
                        <a16:creationId xmlns:a16="http://schemas.microsoft.com/office/drawing/2014/main" id="{D907D15F-33CB-E9FC-0A3C-CDAF83AB0F3D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ChangeAspect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flipH="1">
                    <a:off x="5630197" y="2998646"/>
                    <a:ext cx="0" cy="2208479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" name="Straight Connector 22">
                    <a:extLst>
                      <a:ext uri="{FF2B5EF4-FFF2-40B4-BE49-F238E27FC236}">
                        <a16:creationId xmlns:a16="http://schemas.microsoft.com/office/drawing/2014/main" id="{D61F1802-31B5-A433-EB90-6657454CB7AF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ChangeAspect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rot="10800000" flipH="1">
                    <a:off x="4749017" y="4416771"/>
                    <a:ext cx="1760933" cy="0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4" name="Rectangle 30">
                    <a:extLst>
                      <a:ext uri="{FF2B5EF4-FFF2-40B4-BE49-F238E27FC236}">
                        <a16:creationId xmlns:a16="http://schemas.microsoft.com/office/drawing/2014/main" id="{23108842-269F-F150-CDBC-5E15421DE4C4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136242" y="3224252"/>
                    <a:ext cx="987915" cy="987915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5" name="Rectangle 30">
                    <a:extLst>
                      <a:ext uri="{FF2B5EF4-FFF2-40B4-BE49-F238E27FC236}">
                        <a16:creationId xmlns:a16="http://schemas.microsoft.com/office/drawing/2014/main" id="{4F65E189-D72D-80A8-7CBD-0E144C656904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327037" y="3070731"/>
                    <a:ext cx="606323" cy="606323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19" name="Group 18">
                  <a:extLst>
                    <a:ext uri="{FF2B5EF4-FFF2-40B4-BE49-F238E27FC236}">
                      <a16:creationId xmlns:a16="http://schemas.microsoft.com/office/drawing/2014/main" id="{C8AC4C81-7BE1-AC80-BAF2-6A131DABCAD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25006" y="3171595"/>
                  <a:ext cx="1785984" cy="1799739"/>
                  <a:chOff x="6879836" y="3516901"/>
                  <a:chExt cx="1785984" cy="1799739"/>
                </a:xfrm>
              </p:grpSpPr>
              <p:sp>
                <p:nvSpPr>
                  <p:cNvPr id="20" name="Freeform: Shape 19">
                    <a:extLst>
                      <a:ext uri="{FF2B5EF4-FFF2-40B4-BE49-F238E27FC236}">
                        <a16:creationId xmlns:a16="http://schemas.microsoft.com/office/drawing/2014/main" id="{3F786BC2-B1CA-D5CC-A145-AF6013524001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6879836" y="3521665"/>
                    <a:ext cx="892801" cy="1794975"/>
                  </a:xfrm>
                  <a:custGeom>
                    <a:avLst/>
                    <a:gdLst>
                      <a:gd name="connsiteX0" fmla="*/ 892801 w 892801"/>
                      <a:gd name="connsiteY0" fmla="*/ 0 h 1794975"/>
                      <a:gd name="connsiteX1" fmla="*/ 892801 w 892801"/>
                      <a:gd name="connsiteY1" fmla="*/ 1434622 h 1794975"/>
                      <a:gd name="connsiteX2" fmla="*/ 845919 w 892801"/>
                      <a:gd name="connsiteY2" fmla="*/ 1533379 h 1794975"/>
                      <a:gd name="connsiteX3" fmla="*/ 440820 w 892801"/>
                      <a:gd name="connsiteY3" fmla="*/ 1794916 h 1794975"/>
                      <a:gd name="connsiteX4" fmla="*/ 379878 w 892801"/>
                      <a:gd name="connsiteY4" fmla="*/ 1791253 h 1794975"/>
                      <a:gd name="connsiteX5" fmla="*/ 763083 w 892801"/>
                      <a:gd name="connsiteY5" fmla="*/ 100140 h 1794975"/>
                      <a:gd name="connsiteX6" fmla="*/ 892801 w 892801"/>
                      <a:gd name="connsiteY6" fmla="*/ 0 h 17949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92801" h="1794975">
                        <a:moveTo>
                          <a:pt x="892801" y="0"/>
                        </a:moveTo>
                        <a:lnTo>
                          <a:pt x="892801" y="1434622"/>
                        </a:lnTo>
                        <a:lnTo>
                          <a:pt x="845919" y="1533379"/>
                        </a:lnTo>
                        <a:cubicBezTo>
                          <a:pt x="735106" y="1711682"/>
                          <a:pt x="584368" y="1792418"/>
                          <a:pt x="440820" y="1794916"/>
                        </a:cubicBezTo>
                        <a:cubicBezTo>
                          <a:pt x="420314" y="1795273"/>
                          <a:pt x="399954" y="1794033"/>
                          <a:pt x="379878" y="1791253"/>
                        </a:cubicBezTo>
                        <a:cubicBezTo>
                          <a:pt x="-41718" y="1732871"/>
                          <a:pt x="-338017" y="995203"/>
                          <a:pt x="763083" y="100140"/>
                        </a:cubicBezTo>
                        <a:lnTo>
                          <a:pt x="89280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1" name="Freeform: Shape 20">
                    <a:extLst>
                      <a:ext uri="{FF2B5EF4-FFF2-40B4-BE49-F238E27FC236}">
                        <a16:creationId xmlns:a16="http://schemas.microsoft.com/office/drawing/2014/main" id="{3D277107-422F-EAC2-26A8-83DA9BC87FA3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7772637" y="3516901"/>
                    <a:ext cx="893183" cy="1795123"/>
                  </a:xfrm>
                  <a:custGeom>
                    <a:avLst/>
                    <a:gdLst>
                      <a:gd name="connsiteX0" fmla="*/ 191 w 893183"/>
                      <a:gd name="connsiteY0" fmla="*/ 0 h 1795123"/>
                      <a:gd name="connsiteX1" fmla="*/ 130101 w 893183"/>
                      <a:gd name="connsiteY1" fmla="*/ 100288 h 1795123"/>
                      <a:gd name="connsiteX2" fmla="*/ 513306 w 893183"/>
                      <a:gd name="connsiteY2" fmla="*/ 1791401 h 1795123"/>
                      <a:gd name="connsiteX3" fmla="*/ 47265 w 893183"/>
                      <a:gd name="connsiteY3" fmla="*/ 1533527 h 1795123"/>
                      <a:gd name="connsiteX4" fmla="*/ 192 w 893183"/>
                      <a:gd name="connsiteY4" fmla="*/ 1434367 h 1795123"/>
                      <a:gd name="connsiteX5" fmla="*/ 192 w 893183"/>
                      <a:gd name="connsiteY5" fmla="*/ 1438981 h 1795123"/>
                      <a:gd name="connsiteX6" fmla="*/ 0 w 893183"/>
                      <a:gd name="connsiteY6" fmla="*/ 1439386 h 1795123"/>
                      <a:gd name="connsiteX7" fmla="*/ 0 w 893183"/>
                      <a:gd name="connsiteY7" fmla="*/ 4764 h 1795123"/>
                      <a:gd name="connsiteX8" fmla="*/ 191 w 893183"/>
                      <a:gd name="connsiteY8" fmla="*/ 4616 h 1795123"/>
                      <a:gd name="connsiteX9" fmla="*/ 191 w 893183"/>
                      <a:gd name="connsiteY9" fmla="*/ 0 h 17951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183" h="1795123">
                        <a:moveTo>
                          <a:pt x="191" y="0"/>
                        </a:moveTo>
                        <a:lnTo>
                          <a:pt x="130101" y="100288"/>
                        </a:lnTo>
                        <a:cubicBezTo>
                          <a:pt x="1231201" y="995351"/>
                          <a:pt x="934902" y="1733019"/>
                          <a:pt x="513306" y="1791401"/>
                        </a:cubicBezTo>
                        <a:cubicBezTo>
                          <a:pt x="352699" y="1813642"/>
                          <a:pt x="173909" y="1737302"/>
                          <a:pt x="47265" y="1533527"/>
                        </a:cubicBezTo>
                        <a:lnTo>
                          <a:pt x="192" y="1434367"/>
                        </a:lnTo>
                        <a:lnTo>
                          <a:pt x="192" y="1438981"/>
                        </a:lnTo>
                        <a:lnTo>
                          <a:pt x="0" y="1439386"/>
                        </a:lnTo>
                        <a:lnTo>
                          <a:pt x="0" y="4764"/>
                        </a:lnTo>
                        <a:lnTo>
                          <a:pt x="191" y="4616"/>
                        </a:lnTo>
                        <a:lnTo>
                          <a:pt x="19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F6373C7B-3424-58A6-F8E1-11C2740338F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5400000">
                <a:off x="10400268" y="1917602"/>
                <a:ext cx="633413" cy="1862138"/>
                <a:chOff x="5959192" y="333389"/>
                <a:chExt cx="633413" cy="1862138"/>
              </a:xfrm>
            </p:grpSpPr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1FD4A315-CA19-FE22-636E-A5A51B18E08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959192" y="333389"/>
                  <a:ext cx="633413" cy="1419225"/>
                  <a:chOff x="5959192" y="333389"/>
                  <a:chExt cx="633413" cy="1419225"/>
                </a:xfrm>
              </p:grpSpPr>
              <p:sp>
                <p:nvSpPr>
                  <p:cNvPr id="16" name="Freeform 68">
                    <a:extLst>
                      <a:ext uri="{FF2B5EF4-FFF2-40B4-BE49-F238E27FC236}">
                        <a16:creationId xmlns:a16="http://schemas.microsoft.com/office/drawing/2014/main" id="{CDE750F5-2E1D-53C7-0455-3B696748A99F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959192" y="333389"/>
                    <a:ext cx="319088" cy="1419225"/>
                  </a:xfrm>
                  <a:custGeom>
                    <a:avLst/>
                    <a:gdLst>
                      <a:gd name="T0" fmla="*/ 0 w 67"/>
                      <a:gd name="T1" fmla="*/ 149 h 298"/>
                      <a:gd name="T2" fmla="*/ 67 w 67"/>
                      <a:gd name="T3" fmla="*/ 298 h 298"/>
                      <a:gd name="T4" fmla="*/ 67 w 67"/>
                      <a:gd name="T5" fmla="*/ 0 h 298"/>
                      <a:gd name="T6" fmla="*/ 0 w 67"/>
                      <a:gd name="T7" fmla="*/ 149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7" h="298">
                        <a:moveTo>
                          <a:pt x="0" y="149"/>
                        </a:moveTo>
                        <a:cubicBezTo>
                          <a:pt x="0" y="208"/>
                          <a:pt x="26" y="261"/>
                          <a:pt x="67" y="298"/>
                        </a:cubicBezTo>
                        <a:cubicBezTo>
                          <a:pt x="67" y="0"/>
                          <a:pt x="67" y="0"/>
                          <a:pt x="67" y="0"/>
                        </a:cubicBezTo>
                        <a:cubicBezTo>
                          <a:pt x="26" y="36"/>
                          <a:pt x="0" y="89"/>
                          <a:pt x="0" y="149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7" name="Freeform 69">
                    <a:extLst>
                      <a:ext uri="{FF2B5EF4-FFF2-40B4-BE49-F238E27FC236}">
                        <a16:creationId xmlns:a16="http://schemas.microsoft.com/office/drawing/2014/main" id="{1313A394-DFDD-05A6-06A4-A8372CFF0887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6278280" y="333389"/>
                    <a:ext cx="314325" cy="1419225"/>
                  </a:xfrm>
                  <a:custGeom>
                    <a:avLst/>
                    <a:gdLst>
                      <a:gd name="T0" fmla="*/ 0 w 66"/>
                      <a:gd name="T1" fmla="*/ 0 h 298"/>
                      <a:gd name="T2" fmla="*/ 0 w 66"/>
                      <a:gd name="T3" fmla="*/ 298 h 298"/>
                      <a:gd name="T4" fmla="*/ 66 w 66"/>
                      <a:gd name="T5" fmla="*/ 149 h 298"/>
                      <a:gd name="T6" fmla="*/ 0 w 66"/>
                      <a:gd name="T7" fmla="*/ 0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6" h="298">
                        <a:moveTo>
                          <a:pt x="0" y="0"/>
                        </a:moveTo>
                        <a:cubicBezTo>
                          <a:pt x="0" y="298"/>
                          <a:pt x="0" y="298"/>
                          <a:pt x="0" y="298"/>
                        </a:cubicBezTo>
                        <a:cubicBezTo>
                          <a:pt x="41" y="261"/>
                          <a:pt x="66" y="208"/>
                          <a:pt x="66" y="149"/>
                        </a:cubicBezTo>
                        <a:cubicBezTo>
                          <a:pt x="66" y="89"/>
                          <a:pt x="41" y="36"/>
                          <a:pt x="0" y="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  <p:sp>
              <p:nvSpPr>
                <p:cNvPr id="15" name="Line 70">
                  <a:extLst>
                    <a:ext uri="{FF2B5EF4-FFF2-40B4-BE49-F238E27FC236}">
                      <a16:creationId xmlns:a16="http://schemas.microsoft.com/office/drawing/2014/main" id="{0DA24799-4A23-9AB2-4988-E92E351B945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278281" y="333389"/>
                  <a:ext cx="0" cy="1862138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4734416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668020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4682046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0121391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31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81284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8" r:id="rId1"/>
    <p:sldLayoutId id="2147483959" r:id="rId2"/>
    <p:sldLayoutId id="2147483960" r:id="rId3"/>
    <p:sldLayoutId id="2147483961" r:id="rId4"/>
    <p:sldLayoutId id="2147483962" r:id="rId5"/>
    <p:sldLayoutId id="2147483963" r:id="rId6"/>
    <p:sldLayoutId id="2147483964" r:id="rId7"/>
    <p:sldLayoutId id="2147483965" r:id="rId8"/>
    <p:sldLayoutId id="2147483966" r:id="rId9"/>
    <p:sldLayoutId id="2147483967" r:id="rId10"/>
    <p:sldLayoutId id="2147483968" r:id="rId11"/>
    <p:sldLayoutId id="2147483969" r:id="rId12"/>
    <p:sldLayoutId id="2147483970" r:id="rId13"/>
    <p:sldLayoutId id="2147483971" r:id="rId14"/>
    <p:sldLayoutId id="2147483972" r:id="rId15"/>
    <p:sldLayoutId id="2147483973" r:id="rId16"/>
    <p:sldLayoutId id="2147483974" r:id="rId17"/>
    <p:sldLayoutId id="2147483975" r:id="rId18"/>
    <p:sldLayoutId id="2147483976" r:id="rId19"/>
    <p:sldLayoutId id="2147483977" r:id="rId20"/>
    <p:sldLayoutId id="2147483978" r:id="rId21"/>
    <p:sldLayoutId id="2147483979" r:id="rId22"/>
    <p:sldLayoutId id="2147483980" r:id="rId23"/>
    <p:sldLayoutId id="2147483981" r:id="rId24"/>
    <p:sldLayoutId id="2147483982" r:id="rId25"/>
    <p:sldLayoutId id="2147483983" r:id="rId26"/>
    <p:sldLayoutId id="2147483984" r:id="rId27"/>
    <p:sldLayoutId id="2147483985" r:id="rId28"/>
    <p:sldLayoutId id="2147483986" r:id="rId29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5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3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chart" Target="../charts/chart1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5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7F6E002-7B32-DCE0-F58C-4E83D58AF0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7067" y="2404534"/>
            <a:ext cx="7766936" cy="1646302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l">
              <a:lnSpc>
                <a:spcPct val="90000"/>
              </a:lnSpc>
            </a:pPr>
            <a:r>
              <a:rPr lang="en-US" sz="1800" b="1" dirty="0"/>
              <a:t>Employee Data Using </a:t>
            </a:r>
            <a:r>
              <a:rPr lang="en-US" sz="1800" b="1" i="1" dirty="0"/>
              <a:t>Excel  </a:t>
            </a:r>
            <a:br>
              <a:rPr lang="en-US" sz="1800" b="1" i="1" dirty="0"/>
            </a:br>
            <a:r>
              <a:rPr lang="en-US" sz="1800" b="1" i="1" dirty="0"/>
              <a:t>STUDENT NAME : </a:t>
            </a:r>
            <a:r>
              <a:rPr lang="en-US" sz="1800" b="1" i="1" dirty="0" err="1"/>
              <a:t>sujithara</a:t>
            </a:r>
            <a:r>
              <a:rPr lang="en-US" sz="1800" b="1" i="1" dirty="0"/>
              <a:t>  .s </a:t>
            </a:r>
            <a:br>
              <a:rPr lang="en-US" sz="1800" b="1" i="1" dirty="0"/>
            </a:br>
            <a:r>
              <a:rPr lang="en-US" sz="1800" b="1" i="1" dirty="0"/>
              <a:t>REGISTER NO: 312204778</a:t>
            </a:r>
            <a:br>
              <a:rPr lang="en-US" sz="1800" b="1" i="1" dirty="0"/>
            </a:br>
            <a:r>
              <a:rPr lang="en-US" sz="1800" b="1" i="1" dirty="0"/>
              <a:t>DEPARTMENT :III-B.COM(ACCOUNTING AND FINANCE) </a:t>
            </a:r>
            <a:br>
              <a:rPr lang="en-US" sz="1800" b="1" i="1" dirty="0"/>
            </a:br>
            <a:r>
              <a:rPr lang="en-US" sz="1800" b="1" i="1" dirty="0"/>
              <a:t>COLLEGE: THIRUMURUGAN ARTS AND SCINCE COLLEGE FOR WOMEN`s</a:t>
            </a:r>
            <a:br>
              <a:rPr lang="en-US" sz="1800" b="1" i="1" dirty="0"/>
            </a:br>
            <a:endParaRPr lang="en-US" sz="1800" b="1" i="1" dirty="0"/>
          </a:p>
        </p:txBody>
      </p:sp>
    </p:spTree>
    <p:extLst>
      <p:ext uri="{BB962C8B-B14F-4D97-AF65-F5344CB8AC3E}">
        <p14:creationId xmlns:p14="http://schemas.microsoft.com/office/powerpoint/2010/main" val="22593088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FAEF28A3-012D-4640-B8B8-1EF6EAF723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3B2F1C2-14D3-4A53-B329-323795BCFD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3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194E879E-1515-4211-8F1B-B68A92B2C2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F7137E7D-1F4E-498A-97D1-0E1FE6FC6F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91375183-B6E5-43E0-B28F-39EC90838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267F36BD-A8AF-4304-A662-1007CC1748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15D9095F-2809-4A90-A032-250AC21C3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>
              <a:extLst>
                <a:ext uri="{FF2B5EF4-FFF2-40B4-BE49-F238E27FC236}">
                  <a16:creationId xmlns:a16="http://schemas.microsoft.com/office/drawing/2014/main" id="{9027D7BF-C282-4477-A406-245C3F2652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3" name="Freeform 5">
              <a:extLst>
                <a:ext uri="{FF2B5EF4-FFF2-40B4-BE49-F238E27FC236}">
                  <a16:creationId xmlns:a16="http://schemas.microsoft.com/office/drawing/2014/main" id="{AC3C43D8-426E-472E-A8E8-C41BF7A876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4" name="Freeform 5">
              <a:extLst>
                <a:ext uri="{FF2B5EF4-FFF2-40B4-BE49-F238E27FC236}">
                  <a16:creationId xmlns:a16="http://schemas.microsoft.com/office/drawing/2014/main" id="{52DCAE0E-B8DE-4C42-A48F-FA0C8345A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59647F54-801D-44AB-8284-EDDFF77631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9EA2611-DCBA-4E97-A2B2-9A466E76B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Freeform 5">
            <a:extLst>
              <a:ext uri="{FF2B5EF4-FFF2-40B4-BE49-F238E27FC236}">
                <a16:creationId xmlns:a16="http://schemas.microsoft.com/office/drawing/2014/main" id="{BBC615D1-6E12-40EF-915B-316CFDB550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794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32" name="Freeform 5">
            <a:extLst>
              <a:ext uri="{FF2B5EF4-FFF2-40B4-BE49-F238E27FC236}">
                <a16:creationId xmlns:a16="http://schemas.microsoft.com/office/drawing/2014/main" id="{B9797D36-DE1E-47CD-881A-6C1F582826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5376762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7C019E6-F60E-25FA-4083-91B0E6BCBC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098" y="629265"/>
            <a:ext cx="6072776" cy="162232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THE “WOW” IN OUR SOLUTION </a:t>
            </a:r>
          </a:p>
        </p:txBody>
      </p:sp>
      <p:pic>
        <p:nvPicPr>
          <p:cNvPr id="10" name="Picture Placeholder 9" descr="Close-up of a snow covered road">
            <a:extLst>
              <a:ext uri="{FF2B5EF4-FFF2-40B4-BE49-F238E27FC236}">
                <a16:creationId xmlns:a16="http://schemas.microsoft.com/office/drawing/2014/main" id="{1A068317-699A-4C96-BD22-58E7B50ADDE8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4"/>
          <a:srcRect l="18406" r="25800" b="-2"/>
          <a:stretch/>
        </p:blipFill>
        <p:spPr>
          <a:xfrm>
            <a:off x="6774511" y="480060"/>
            <a:ext cx="4929808" cy="5897880"/>
          </a:xfrm>
          <a:custGeom>
            <a:avLst/>
            <a:gdLst/>
            <a:ahLst/>
            <a:cxnLst/>
            <a:rect l="l" t="t" r="r" b="b"/>
            <a:pathLst>
              <a:path w="4929808" h="5897880">
                <a:moveTo>
                  <a:pt x="104535" y="0"/>
                </a:moveTo>
                <a:lnTo>
                  <a:pt x="2751151" y="0"/>
                </a:lnTo>
                <a:lnTo>
                  <a:pt x="4769032" y="0"/>
                </a:lnTo>
                <a:lnTo>
                  <a:pt x="4929808" y="0"/>
                </a:lnTo>
                <a:lnTo>
                  <a:pt x="4929808" y="5897880"/>
                </a:lnTo>
                <a:lnTo>
                  <a:pt x="4769032" y="5897880"/>
                </a:lnTo>
                <a:lnTo>
                  <a:pt x="2751151" y="5897880"/>
                </a:lnTo>
                <a:lnTo>
                  <a:pt x="0" y="5897880"/>
                </a:lnTo>
                <a:lnTo>
                  <a:pt x="0" y="5896985"/>
                </a:lnTo>
                <a:lnTo>
                  <a:pt x="103291" y="5896985"/>
                </a:lnTo>
                <a:lnTo>
                  <a:pt x="112340" y="5838313"/>
                </a:lnTo>
                <a:lnTo>
                  <a:pt x="123631" y="5762037"/>
                </a:lnTo>
                <a:lnTo>
                  <a:pt x="135550" y="5671232"/>
                </a:lnTo>
                <a:lnTo>
                  <a:pt x="149820" y="5563476"/>
                </a:lnTo>
                <a:lnTo>
                  <a:pt x="164875" y="5444219"/>
                </a:lnTo>
                <a:lnTo>
                  <a:pt x="180714" y="5309828"/>
                </a:lnTo>
                <a:lnTo>
                  <a:pt x="197494" y="5163329"/>
                </a:lnTo>
                <a:lnTo>
                  <a:pt x="214273" y="5004117"/>
                </a:lnTo>
                <a:lnTo>
                  <a:pt x="231367" y="4834615"/>
                </a:lnTo>
                <a:lnTo>
                  <a:pt x="247205" y="4651794"/>
                </a:lnTo>
                <a:lnTo>
                  <a:pt x="262417" y="4460498"/>
                </a:lnTo>
                <a:lnTo>
                  <a:pt x="276217" y="4258305"/>
                </a:lnTo>
                <a:lnTo>
                  <a:pt x="289390" y="4047637"/>
                </a:lnTo>
                <a:lnTo>
                  <a:pt x="301779" y="3827889"/>
                </a:lnTo>
                <a:lnTo>
                  <a:pt x="306170" y="3715291"/>
                </a:lnTo>
                <a:lnTo>
                  <a:pt x="311031" y="3600271"/>
                </a:lnTo>
                <a:lnTo>
                  <a:pt x="315579" y="3483435"/>
                </a:lnTo>
                <a:lnTo>
                  <a:pt x="318558" y="3365994"/>
                </a:lnTo>
                <a:lnTo>
                  <a:pt x="321224" y="3246131"/>
                </a:lnTo>
                <a:lnTo>
                  <a:pt x="324047" y="3125058"/>
                </a:lnTo>
                <a:lnTo>
                  <a:pt x="325929" y="3001563"/>
                </a:lnTo>
                <a:lnTo>
                  <a:pt x="325929" y="2876858"/>
                </a:lnTo>
                <a:lnTo>
                  <a:pt x="326870" y="2750941"/>
                </a:lnTo>
                <a:lnTo>
                  <a:pt x="325929" y="2623814"/>
                </a:lnTo>
                <a:lnTo>
                  <a:pt x="324047" y="2494871"/>
                </a:lnTo>
                <a:lnTo>
                  <a:pt x="322322" y="2365928"/>
                </a:lnTo>
                <a:lnTo>
                  <a:pt x="318558" y="2235169"/>
                </a:lnTo>
                <a:lnTo>
                  <a:pt x="314638" y="2103199"/>
                </a:lnTo>
                <a:lnTo>
                  <a:pt x="310090" y="1971229"/>
                </a:lnTo>
                <a:lnTo>
                  <a:pt x="303660" y="1838048"/>
                </a:lnTo>
                <a:lnTo>
                  <a:pt x="295976" y="1703656"/>
                </a:lnTo>
                <a:lnTo>
                  <a:pt x="288606" y="1568660"/>
                </a:lnTo>
                <a:lnTo>
                  <a:pt x="279197" y="1433663"/>
                </a:lnTo>
                <a:lnTo>
                  <a:pt x="267906" y="1296850"/>
                </a:lnTo>
                <a:lnTo>
                  <a:pt x="256615" y="1161853"/>
                </a:lnTo>
                <a:lnTo>
                  <a:pt x="243598" y="1024435"/>
                </a:lnTo>
                <a:lnTo>
                  <a:pt x="229328" y="886411"/>
                </a:lnTo>
                <a:lnTo>
                  <a:pt x="214273" y="750203"/>
                </a:lnTo>
                <a:lnTo>
                  <a:pt x="196709" y="612180"/>
                </a:lnTo>
                <a:lnTo>
                  <a:pt x="177891" y="474761"/>
                </a:lnTo>
                <a:lnTo>
                  <a:pt x="159229" y="336738"/>
                </a:lnTo>
                <a:lnTo>
                  <a:pt x="137432" y="199320"/>
                </a:lnTo>
                <a:lnTo>
                  <a:pt x="115163" y="62507"/>
                </a:lnTo>
                <a:close/>
              </a:path>
            </a:pathLst>
          </a:cu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4A2FAF1F-F462-46AF-A9E6-CC93C4E2C3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Oval 35">
            <a:extLst>
              <a:ext uri="{FF2B5EF4-FFF2-40B4-BE49-F238E27FC236}">
                <a16:creationId xmlns:a16="http://schemas.microsoft.com/office/drawing/2014/main" id="{7146BED8-BAE9-42C5-A3DD-7B946445DB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1000"/>
                </a:schemeClr>
              </a:gs>
              <a:gs pos="75000">
                <a:schemeClr val="accent5">
                  <a:alpha val="0"/>
                </a:schemeClr>
              </a:gs>
              <a:gs pos="36000">
                <a:schemeClr val="accent5"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Oval 37">
            <a:extLst>
              <a:ext uri="{FF2B5EF4-FFF2-40B4-BE49-F238E27FC236}">
                <a16:creationId xmlns:a16="http://schemas.microsoft.com/office/drawing/2014/main" id="{15765FE8-B62F-41E4-A73C-74C91A8FD9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8000"/>
                </a:schemeClr>
              </a:gs>
              <a:gs pos="72000">
                <a:schemeClr val="accent5">
                  <a:alpha val="0"/>
                </a:schemeClr>
              </a:gs>
              <a:gs pos="36000">
                <a:schemeClr val="accent5"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943E7C-A74D-4CB3-844B-51917C88C95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39098" y="2418735"/>
            <a:ext cx="6072776" cy="38117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buFont typeface="Wingdings 3" charset="2"/>
              <a:buChar char=""/>
            </a:pPr>
            <a:r>
              <a:rPr lang="en-US">
                <a:solidFill>
                  <a:srgbClr val="FFFFFF"/>
                </a:solidFill>
              </a:rPr>
              <a:t>*PREDICITIVE ANALYSIS : Integrating predictive models to forecast future performance trends based on historical data . </a:t>
            </a:r>
          </a:p>
          <a:p>
            <a:pPr>
              <a:buFont typeface="Wingdings 3" charset="2"/>
              <a:buChar char=""/>
            </a:pPr>
            <a:r>
              <a:rPr lang="en-US">
                <a:solidFill>
                  <a:srgbClr val="FFFFFF"/>
                </a:solidFill>
              </a:rPr>
              <a:t>*AUTOMATED ALERTS: The tools can be set up to send automated alerts for critical performance issues, ensuring that managers are immediately notified .</a:t>
            </a:r>
          </a:p>
          <a:p>
            <a:pPr>
              <a:buFont typeface="Wingdings 3" charset="2"/>
              <a:buChar char=""/>
            </a:pP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50706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F75DE-8A44-4EC5-83C6-95BDDF10D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</a:t>
            </a:r>
          </a:p>
        </p:txBody>
      </p:sp>
      <p:pic>
        <p:nvPicPr>
          <p:cNvPr id="20" name="Content Placeholder 19" descr="A screenshot of a computer&#10;&#10;Description automatically generated">
            <a:extLst>
              <a:ext uri="{FF2B5EF4-FFF2-40B4-BE49-F238E27FC236}">
                <a16:creationId xmlns:a16="http://schemas.microsoft.com/office/drawing/2014/main" id="{89382EBD-92D0-6598-2571-980ECA51A2A4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3"/>
          <a:stretch>
            <a:fillRect/>
          </a:stretch>
        </p:blipFill>
        <p:spPr>
          <a:xfrm>
            <a:off x="1408671" y="976184"/>
            <a:ext cx="7982464" cy="4992130"/>
          </a:xfrm>
        </p:spPr>
      </p:pic>
      <p:sp>
        <p:nvSpPr>
          <p:cNvPr id="12" name="Table Placeholder 11">
            <a:extLst>
              <a:ext uri="{FF2B5EF4-FFF2-40B4-BE49-F238E27FC236}">
                <a16:creationId xmlns:a16="http://schemas.microsoft.com/office/drawing/2014/main" id="{DB9717EB-4307-872B-B473-4B2C64A8B415}"/>
              </a:ext>
            </a:extLst>
          </p:cNvPr>
          <p:cNvSpPr>
            <a:spLocks noGrp="1"/>
          </p:cNvSpPr>
          <p:nvPr>
            <p:ph type="tbl" sz="quarter" idx="11"/>
          </p:nvPr>
        </p:nvSpPr>
        <p:spPr/>
      </p:sp>
    </p:spTree>
    <p:extLst>
      <p:ext uri="{BB962C8B-B14F-4D97-AF65-F5344CB8AC3E}">
        <p14:creationId xmlns:p14="http://schemas.microsoft.com/office/powerpoint/2010/main" val="42129174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7900A-321E-9B5B-1413-B314F2F36F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RESULTS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A72B37-52D4-0A96-B878-D66F72705952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3071138" y="1819872"/>
            <a:ext cx="5597686" cy="4356056"/>
          </a:xfrm>
        </p:spPr>
        <p:txBody>
          <a:bodyPr>
            <a:normAutofit/>
          </a:bodyPr>
          <a:lstStyle/>
          <a:p>
            <a:r>
              <a:rPr lang="en-US" dirty="0"/>
              <a:t>DATA ANALYSIS IS THE MOST CRUCIAL PART OF THE ANY RESEARCH .DATA ANALYSIS SUMMARIZES COLLECTED DATA . </a:t>
            </a:r>
          </a:p>
          <a:p>
            <a:r>
              <a:rPr lang="en-US" dirty="0"/>
              <a:t>    IT INVOLVES THE INTERPRETATION OF DATA GATHERED THROUGH THE USE OF ANALYTICAL AND LOGICAL REASONING TO DETERMINE PATTERNS,RELATIONSHIPS OR TRENDS.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C2B3505A-92A9-6B8E-AE2C-D5015FDA12E3}"/>
              </a:ext>
            </a:extLst>
          </p:cNvPr>
          <p:cNvGraphicFramePr>
            <a:graphicFrameLocks noGrp="1"/>
          </p:cNvGraphicFramePr>
          <p:nvPr>
            <p:ph sz="half" idx="10"/>
            <p:extLst>
              <p:ext uri="{D42A27DB-BD31-4B8C-83A1-F6EECF244321}">
                <p14:modId xmlns:p14="http://schemas.microsoft.com/office/powerpoint/2010/main" val="8804164"/>
              </p:ext>
            </p:extLst>
          </p:nvPr>
        </p:nvGraphicFramePr>
        <p:xfrm>
          <a:off x="8266670" y="1997075"/>
          <a:ext cx="3358593" cy="43561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409672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084313B-C03D-4981-9786-879159A603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99190B9-52DD-45DC-BE21-AACE88FEC7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3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1EE260A-12FB-4D71-A318-71BED7FF31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B52EC39A-8D44-4CEF-820F-A442CFA42D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2D010773-529F-4A3D-A0AB-E7CE12DC61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D7582733-2D5B-4103-A63C-0D0D817804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6D073C2A-0E86-458E-88D4-27124FDADC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01A64F04-7AF7-48B9-A1B0-956BBCEEFE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989ABE99-7694-4211-A627-459BE5422B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254B4214-6F53-497C-8322-9CE8158AA3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20E145FF-1D18-4246-A2BA-9F6B4D5336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C314C310-850D-4491-AA52-C75BEA68B6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4EC3799-3F52-48CE-85CC-83AED368EB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F3FC2939-BF10-4CBC-904B-74A17D4B9C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>
              <a:extLst>
                <a:ext uri="{FF2B5EF4-FFF2-40B4-BE49-F238E27FC236}">
                  <a16:creationId xmlns:a16="http://schemas.microsoft.com/office/drawing/2014/main" id="{266B6D5D-11B6-40A6-9CEF-F0B0D104C5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9FAE308-3076-43DB-B834-DA0B0AE19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247" y="1085549"/>
            <a:ext cx="3430947" cy="468690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>
                <a:solidFill>
                  <a:schemeClr val="tx1"/>
                </a:solidFill>
              </a:rPr>
              <a:t>CONCLUSION</a:t>
            </a:r>
            <a:br>
              <a:rPr lang="en-US">
                <a:solidFill>
                  <a:schemeClr val="tx1"/>
                </a:solidFill>
              </a:rPr>
            </a:br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789E20C7-BB50-4317-93C7-90C8ED80B2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930986"/>
            <a:ext cx="0" cy="3200400"/>
          </a:xfrm>
          <a:prstGeom prst="line">
            <a:avLst/>
          </a:prstGeom>
          <a:ln w="15875" cap="sq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BC2CE0-8806-4B2A-A10A-32984D317434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041399" y="1085549"/>
            <a:ext cx="5579707" cy="468690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buFont typeface="Wingdings 3" charset="2"/>
              <a:buChar char=""/>
            </a:pPr>
            <a:r>
              <a:rPr lang="en-US">
                <a:solidFill>
                  <a:schemeClr val="tx1"/>
                </a:solidFill>
                <a:cs typeface="+mn-cs"/>
              </a:rPr>
              <a:t>THE “EMPLOYEE PERFORMANCE ANALYSIS SOLUTION FOR EVALUATING AND MANAGING ENMPLOYEE PERFORMANCE. </a:t>
            </a:r>
          </a:p>
          <a:p>
            <a:pPr algn="l">
              <a:buFont typeface="Wingdings 3" charset="2"/>
              <a:buChar char=""/>
            </a:pPr>
            <a:r>
              <a:rPr lang="en-US">
                <a:solidFill>
                  <a:schemeClr val="tx1"/>
                </a:solidFill>
                <a:cs typeface="+mn-cs"/>
              </a:rPr>
              <a:t>BY LEVERAGE EXCEL`S POWERFUL TOOLS----SUCH AS FILTERING ,PIVOT TABLES ,CHART AND CONDITIONAL FORMATTING THE PROJECT TRANSFORMS RAW PERFORMANCE DATA INTO ACTIONABLE INSIGHTS.</a:t>
            </a:r>
          </a:p>
        </p:txBody>
      </p:sp>
    </p:spTree>
    <p:extLst>
      <p:ext uri="{BB962C8B-B14F-4D97-AF65-F5344CB8AC3E}">
        <p14:creationId xmlns:p14="http://schemas.microsoft.com/office/powerpoint/2010/main" val="31036836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8EF210-5789-9134-6730-5DCFC54CBE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4522" y="86498"/>
            <a:ext cx="4650901" cy="6472940"/>
          </a:xfrm>
        </p:spPr>
        <p:txBody>
          <a:bodyPr/>
          <a:lstStyle/>
          <a:p>
            <a:r>
              <a:rPr lang="en-US" dirty="0"/>
              <a:t>EMPLOYEE DATA ANALYSIS USING EXCEL</a:t>
            </a:r>
          </a:p>
        </p:txBody>
      </p:sp>
    </p:spTree>
    <p:extLst>
      <p:ext uri="{BB962C8B-B14F-4D97-AF65-F5344CB8AC3E}">
        <p14:creationId xmlns:p14="http://schemas.microsoft.com/office/powerpoint/2010/main" val="5794484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DF434-28DB-4621-A497-D62C41CE0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square" anchor="b">
            <a:normAutofit/>
          </a:bodyPr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788C46-D0BC-4307-AE55-7601A139E7CB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i="1" dirty="0"/>
              <a:t>1.Problem statement</a:t>
            </a:r>
          </a:p>
          <a:p>
            <a:r>
              <a:rPr lang="en-US" b="1" i="1" dirty="0"/>
              <a:t>2.Project Overview</a:t>
            </a:r>
          </a:p>
          <a:p>
            <a:r>
              <a:rPr lang="en-US" b="1" i="1" dirty="0"/>
              <a:t>3.End Users</a:t>
            </a:r>
          </a:p>
          <a:p>
            <a:r>
              <a:rPr lang="en-US" b="1" i="1" dirty="0"/>
              <a:t>4.Our Solution and Proposition</a:t>
            </a:r>
          </a:p>
          <a:p>
            <a:r>
              <a:rPr lang="en-US" b="1" i="1" dirty="0"/>
              <a:t>5.Data Description</a:t>
            </a:r>
          </a:p>
          <a:p>
            <a:r>
              <a:rPr lang="en-US" b="1" i="1" dirty="0"/>
              <a:t>6.Modelling Approach</a:t>
            </a:r>
          </a:p>
          <a:p>
            <a:r>
              <a:rPr lang="en-US" b="1" i="1" dirty="0"/>
              <a:t>7.Results and Discussion</a:t>
            </a:r>
          </a:p>
          <a:p>
            <a:r>
              <a:rPr lang="en-US" b="1" i="1" dirty="0"/>
              <a:t>8.Conclusion</a:t>
            </a:r>
          </a:p>
        </p:txBody>
      </p:sp>
      <p:pic>
        <p:nvPicPr>
          <p:cNvPr id="18" name="Picture Placeholder 17" descr="A ski lift with mountains in the background">
            <a:extLst>
              <a:ext uri="{FF2B5EF4-FFF2-40B4-BE49-F238E27FC236}">
                <a16:creationId xmlns:a16="http://schemas.microsoft.com/office/drawing/2014/main" id="{EA3B7AFC-AAF1-6309-E87A-F630716B8D8E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t="15" b="15"/>
          <a:stretch/>
        </p:blipFill>
        <p:spPr/>
      </p:pic>
    </p:spTree>
    <p:extLst>
      <p:ext uri="{BB962C8B-B14F-4D97-AF65-F5344CB8AC3E}">
        <p14:creationId xmlns:p14="http://schemas.microsoft.com/office/powerpoint/2010/main" val="13256085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16E9532-6DC7-411D-A09F-8413A5B95F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36" y="267036"/>
            <a:ext cx="5826000" cy="3745406"/>
          </a:xfrm>
        </p:spPr>
        <p:txBody>
          <a:bodyPr vert="horz" lIns="91440" tIns="45720" rIns="91440" bIns="45720" rtlCol="0" anchor="b" anchorCtr="0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3700" b="1" u="sng" dirty="0"/>
              <a:t>PROJECT TITLE</a:t>
            </a:r>
            <a:br>
              <a:rPr lang="en-US" sz="3700" dirty="0"/>
            </a:br>
            <a:r>
              <a:rPr lang="en-US" sz="3700" b="1" i="1" dirty="0"/>
              <a:t>Employee Performance Analysis Using Excel</a:t>
            </a:r>
          </a:p>
        </p:txBody>
      </p:sp>
      <p:pic>
        <p:nvPicPr>
          <p:cNvPr id="11" name="Picture Placeholder 10" descr="A diagram of a diagram of people working&#10;&#10;Description automatically generated with medium confidence">
            <a:extLst>
              <a:ext uri="{FF2B5EF4-FFF2-40B4-BE49-F238E27FC236}">
                <a16:creationId xmlns:a16="http://schemas.microsoft.com/office/drawing/2014/main" id="{2ABBDD07-88EC-ADFA-BA19-77ED710A36A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7750" r="8170" b="2"/>
          <a:stretch/>
        </p:blipFill>
        <p:spPr>
          <a:xfrm>
            <a:off x="6147518" y="540000"/>
            <a:ext cx="5778000" cy="5778000"/>
          </a:xfrm>
          <a:custGeom>
            <a:avLst/>
            <a:gdLst/>
            <a:ahLst/>
            <a:cxnLst/>
            <a:rect l="l" t="t" r="r" b="b"/>
            <a:pathLst>
              <a:path w="5778000" h="5778000">
                <a:moveTo>
                  <a:pt x="2889000" y="0"/>
                </a:moveTo>
                <a:cubicBezTo>
                  <a:pt x="4484551" y="0"/>
                  <a:pt x="5778000" y="1293449"/>
                  <a:pt x="5778000" y="2889000"/>
                </a:cubicBezTo>
                <a:cubicBezTo>
                  <a:pt x="5778000" y="4484551"/>
                  <a:pt x="4484551" y="5778000"/>
                  <a:pt x="2889000" y="5778000"/>
                </a:cubicBezTo>
                <a:cubicBezTo>
                  <a:pt x="1293449" y="5778000"/>
                  <a:pt x="0" y="4484551"/>
                  <a:pt x="0" y="2889000"/>
                </a:cubicBezTo>
                <a:cubicBezTo>
                  <a:pt x="0" y="1293449"/>
                  <a:pt x="1293449" y="0"/>
                  <a:pt x="2889000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811730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6503EB0F-2257-4A3E-A73B-E1DE769B45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7012B2A-0D78-433A-8C68-8889D3DCDD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3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119D0202-ED3F-47CC-90E9-4E963BCDAB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670D6F2B-93AF-47D6-9378-5E54BE0AC6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Freeform 5">
            <a:extLst>
              <a:ext uri="{FF2B5EF4-FFF2-40B4-BE49-F238E27FC236}">
                <a16:creationId xmlns:a16="http://schemas.microsoft.com/office/drawing/2014/main" id="{2D529E20-662F-4915-ACD7-970C026FDB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5677511" flipH="1">
            <a:off x="3527283" y="1857885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</p:sp>
      <p:sp>
        <p:nvSpPr>
          <p:cNvPr id="21" name="Freeform 5">
            <a:extLst>
              <a:ext uri="{FF2B5EF4-FFF2-40B4-BE49-F238E27FC236}">
                <a16:creationId xmlns:a16="http://schemas.microsoft.com/office/drawing/2014/main" id="{1AD5EB79-7F9A-4BBC-92A5-188382CBA1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pic>
        <p:nvPicPr>
          <p:cNvPr id="5" name="Picture Placeholder 4" descr="A diagram of a diagram of people working&#10;&#10;Description automatically generated with medium confidence">
            <a:extLst>
              <a:ext uri="{FF2B5EF4-FFF2-40B4-BE49-F238E27FC236}">
                <a16:creationId xmlns:a16="http://schemas.microsoft.com/office/drawing/2014/main" id="{636CAF77-8060-6D39-E455-7DEA592E92C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/>
          <a:srcRect l="15533" r="15952" b="1"/>
          <a:stretch/>
        </p:blipFill>
        <p:spPr>
          <a:xfrm>
            <a:off x="423337" y="402166"/>
            <a:ext cx="4932951" cy="6053670"/>
          </a:xfrm>
          <a:custGeom>
            <a:avLst/>
            <a:gdLst/>
            <a:ahLst/>
            <a:cxnLst/>
            <a:rect l="l" t="t" r="r" b="b"/>
            <a:pathLst>
              <a:path w="4932951" h="6053670">
                <a:moveTo>
                  <a:pt x="0" y="0"/>
                </a:moveTo>
                <a:lnTo>
                  <a:pt x="3678393" y="0"/>
                </a:lnTo>
                <a:lnTo>
                  <a:pt x="4478865" y="0"/>
                </a:lnTo>
                <a:lnTo>
                  <a:pt x="4931853" y="0"/>
                </a:lnTo>
                <a:lnTo>
                  <a:pt x="4908487" y="137419"/>
                </a:lnTo>
                <a:lnTo>
                  <a:pt x="4886218" y="274232"/>
                </a:lnTo>
                <a:lnTo>
                  <a:pt x="4864421" y="411650"/>
                </a:lnTo>
                <a:lnTo>
                  <a:pt x="4845759" y="549673"/>
                </a:lnTo>
                <a:lnTo>
                  <a:pt x="4826941" y="687092"/>
                </a:lnTo>
                <a:lnTo>
                  <a:pt x="4809377" y="825115"/>
                </a:lnTo>
                <a:lnTo>
                  <a:pt x="4794322" y="961323"/>
                </a:lnTo>
                <a:lnTo>
                  <a:pt x="4780052" y="1099347"/>
                </a:lnTo>
                <a:lnTo>
                  <a:pt x="4767035" y="1236765"/>
                </a:lnTo>
                <a:lnTo>
                  <a:pt x="4755744" y="1371761"/>
                </a:lnTo>
                <a:lnTo>
                  <a:pt x="4744453" y="1508574"/>
                </a:lnTo>
                <a:lnTo>
                  <a:pt x="4735044" y="1643572"/>
                </a:lnTo>
                <a:lnTo>
                  <a:pt x="4727674" y="1778568"/>
                </a:lnTo>
                <a:lnTo>
                  <a:pt x="4719990" y="1912960"/>
                </a:lnTo>
                <a:lnTo>
                  <a:pt x="4713560" y="2046141"/>
                </a:lnTo>
                <a:lnTo>
                  <a:pt x="4709012" y="2178111"/>
                </a:lnTo>
                <a:lnTo>
                  <a:pt x="4705092" y="2310081"/>
                </a:lnTo>
                <a:lnTo>
                  <a:pt x="4701328" y="2440840"/>
                </a:lnTo>
                <a:lnTo>
                  <a:pt x="4699603" y="2569783"/>
                </a:lnTo>
                <a:lnTo>
                  <a:pt x="4697721" y="2698726"/>
                </a:lnTo>
                <a:lnTo>
                  <a:pt x="4696780" y="2825853"/>
                </a:lnTo>
                <a:lnTo>
                  <a:pt x="4697721" y="2951770"/>
                </a:lnTo>
                <a:lnTo>
                  <a:pt x="4697721" y="3076475"/>
                </a:lnTo>
                <a:lnTo>
                  <a:pt x="4699603" y="3199970"/>
                </a:lnTo>
                <a:lnTo>
                  <a:pt x="4702426" y="3321043"/>
                </a:lnTo>
                <a:lnTo>
                  <a:pt x="4705092" y="3440906"/>
                </a:lnTo>
                <a:lnTo>
                  <a:pt x="4708071" y="3558347"/>
                </a:lnTo>
                <a:lnTo>
                  <a:pt x="4712619" y="3675183"/>
                </a:lnTo>
                <a:lnTo>
                  <a:pt x="4717480" y="3790203"/>
                </a:lnTo>
                <a:lnTo>
                  <a:pt x="4721871" y="3902801"/>
                </a:lnTo>
                <a:lnTo>
                  <a:pt x="4734260" y="4122549"/>
                </a:lnTo>
                <a:lnTo>
                  <a:pt x="4747433" y="4333217"/>
                </a:lnTo>
                <a:lnTo>
                  <a:pt x="4761233" y="4535409"/>
                </a:lnTo>
                <a:lnTo>
                  <a:pt x="4776445" y="4726705"/>
                </a:lnTo>
                <a:lnTo>
                  <a:pt x="4792283" y="4909526"/>
                </a:lnTo>
                <a:lnTo>
                  <a:pt x="4809377" y="5079029"/>
                </a:lnTo>
                <a:lnTo>
                  <a:pt x="4826157" y="5238240"/>
                </a:lnTo>
                <a:lnTo>
                  <a:pt x="4842936" y="5384739"/>
                </a:lnTo>
                <a:lnTo>
                  <a:pt x="4858775" y="5519131"/>
                </a:lnTo>
                <a:lnTo>
                  <a:pt x="4873830" y="5638388"/>
                </a:lnTo>
                <a:lnTo>
                  <a:pt x="4888100" y="5746143"/>
                </a:lnTo>
                <a:lnTo>
                  <a:pt x="4900019" y="5836948"/>
                </a:lnTo>
                <a:lnTo>
                  <a:pt x="4911310" y="5913225"/>
                </a:lnTo>
                <a:lnTo>
                  <a:pt x="4927462" y="6017953"/>
                </a:lnTo>
                <a:lnTo>
                  <a:pt x="4932951" y="6053670"/>
                </a:lnTo>
                <a:lnTo>
                  <a:pt x="4478865" y="6053670"/>
                </a:lnTo>
                <a:lnTo>
                  <a:pt x="3683097" y="6053670"/>
                </a:lnTo>
                <a:lnTo>
                  <a:pt x="0" y="6053670"/>
                </a:lnTo>
                <a:close/>
              </a:path>
            </a:pathLst>
          </a:cu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B16E9532-6DC7-411D-A09F-8413A5B95F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5061" y="1241266"/>
            <a:ext cx="5428551" cy="3153753"/>
          </a:xfrm>
        </p:spPr>
        <p:txBody>
          <a:bodyPr vert="horz" lIns="91440" tIns="45720" rIns="91440" bIns="45720" rtlCol="0" anchor="b" anchorCtr="0">
            <a:normAutofit/>
          </a:bodyPr>
          <a:lstStyle/>
          <a:p>
            <a:pPr algn="l"/>
            <a:r>
              <a:rPr lang="en-US" sz="5400"/>
              <a:t>PROBLEM STATEMENT </a:t>
            </a:r>
            <a:br>
              <a:rPr lang="en-US" sz="5400"/>
            </a:br>
            <a:endParaRPr lang="en-US" sz="5400"/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2C602EC3-0115-4FB6-BAA7-BCA17E6116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95061" y="4591665"/>
            <a:ext cx="5428551" cy="1622322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1400" spc="50">
                <a:solidFill>
                  <a:schemeClr val="accent1">
                    <a:lumMod val="60000"/>
                    <a:lumOff val="40000"/>
                  </a:schemeClr>
                </a:solidFill>
              </a:rPr>
              <a:t>Employee performance analysis using excel involves evaluating and measuring an employee work effectiveness and efficiency based on key performance indicators (KPI) . </a:t>
            </a:r>
          </a:p>
          <a:p>
            <a:pPr algn="l">
              <a:lnSpc>
                <a:spcPct val="90000"/>
              </a:lnSpc>
            </a:pPr>
            <a:r>
              <a:rPr lang="en-US" sz="1400" spc="50">
                <a:solidFill>
                  <a:schemeClr val="accent1">
                    <a:lumMod val="60000"/>
                    <a:lumOff val="40000"/>
                  </a:schemeClr>
                </a:solidFill>
              </a:rPr>
              <a:t>This data is them analysis using excel condition formatting ,to identify patterns ,strengths, and areas for improvement.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9B8A17F-DC3A-4D9A-AA53-9BFB894CD7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634421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One in a crowd">
            <a:extLst>
              <a:ext uri="{FF2B5EF4-FFF2-40B4-BE49-F238E27FC236}">
                <a16:creationId xmlns:a16="http://schemas.microsoft.com/office/drawing/2014/main" id="{CD1B4521-44DD-956F-68A7-911033F28D1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681" r="6681"/>
          <a:stretch/>
        </p:blipFill>
        <p:spPr>
          <a:xfrm>
            <a:off x="4269854" y="-265472"/>
            <a:ext cx="7922146" cy="6858001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3D291F2-4F3B-9988-830C-3A03B6B278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3851123" cy="1320800"/>
          </a:xfrm>
        </p:spPr>
        <p:txBody>
          <a:bodyPr vert="horz" lIns="91440" tIns="45720" rIns="91440" bIns="45720" rtlCol="0" anchor="t" anchorCtr="0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US" sz="3100" dirty="0"/>
              <a:t>EMPLOYEE PROJECT OVERVIEW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3957EAB-1A32-A2FE-6656-37F9DA322CC7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77334" y="2160589"/>
            <a:ext cx="3851122" cy="3880773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lnSpc>
                <a:spcPct val="120000"/>
              </a:lnSpc>
              <a:buFont typeface="Wingdings 3" charset="2"/>
              <a:buChar char=""/>
            </a:pPr>
            <a:r>
              <a:rPr lang="en-US" dirty="0"/>
              <a:t>A project summary is a document or part of a larger document that`s comprehensive but concise in providing an overview of the proposed project ,including key details.          </a:t>
            </a:r>
          </a:p>
          <a:p>
            <a:pPr marL="0" indent="0">
              <a:lnSpc>
                <a:spcPct val="120000"/>
              </a:lnSpc>
              <a:buFont typeface="Wingdings 3" charset="2"/>
              <a:buChar char=""/>
            </a:pPr>
            <a:r>
              <a:rPr lang="en-US" dirty="0"/>
              <a:t>It also outline the project`s objectives , background information to place it in context ,requirement ,problems , analysis and ends with a conclusion.</a:t>
            </a:r>
          </a:p>
        </p:txBody>
      </p:sp>
    </p:spTree>
    <p:extLst>
      <p:ext uri="{BB962C8B-B14F-4D97-AF65-F5344CB8AC3E}">
        <p14:creationId xmlns:p14="http://schemas.microsoft.com/office/powerpoint/2010/main" val="19448675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16E9532-6DC7-411D-A09F-8413A5B95F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00" y="251461"/>
            <a:ext cx="10213200" cy="1390902"/>
          </a:xfrm>
        </p:spPr>
        <p:txBody>
          <a:bodyPr vert="horz" lIns="91440" tIns="45720" rIns="91440" bIns="45720" rtlCol="0" anchor="ctr" anchorCtr="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400" kern="1200" cap="none" spc="0" baseline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WHO ARE THE END USERS IN EMPLOYEE</a:t>
            </a:r>
          </a:p>
        </p:txBody>
      </p:sp>
      <p:graphicFrame>
        <p:nvGraphicFramePr>
          <p:cNvPr id="10" name="Subtitle 7">
            <a:extLst>
              <a:ext uri="{FF2B5EF4-FFF2-40B4-BE49-F238E27FC236}">
                <a16:creationId xmlns:a16="http://schemas.microsoft.com/office/drawing/2014/main" id="{720A6F3B-F286-AB67-5A63-C09BB8467903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3855881551"/>
              </p:ext>
            </p:extLst>
          </p:nvPr>
        </p:nvGraphicFramePr>
        <p:xfrm>
          <a:off x="1879225" y="1893824"/>
          <a:ext cx="9347490" cy="2524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D19D639-A13B-7542-B7DB-A095070D5173}"/>
              </a:ext>
            </a:extLst>
          </p:cNvPr>
          <p:cNvGraphicFramePr>
            <a:graphicFrameLocks noGrp="1"/>
          </p:cNvGraphicFramePr>
          <p:nvPr>
            <p:ph sz="quarter" idx="4294967295"/>
            <p:extLst>
              <p:ext uri="{D42A27DB-BD31-4B8C-83A1-F6EECF244321}">
                <p14:modId xmlns:p14="http://schemas.microsoft.com/office/powerpoint/2010/main" val="1643331188"/>
              </p:ext>
            </p:extLst>
          </p:nvPr>
        </p:nvGraphicFramePr>
        <p:xfrm>
          <a:off x="2212975" y="4418013"/>
          <a:ext cx="9979025" cy="21891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</p:spTree>
    <p:extLst>
      <p:ext uri="{BB962C8B-B14F-4D97-AF65-F5344CB8AC3E}">
        <p14:creationId xmlns:p14="http://schemas.microsoft.com/office/powerpoint/2010/main" val="23591855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7F9A0-D364-C129-711E-DB39F65EE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7276" y="318162"/>
            <a:ext cx="11104724" cy="1185045"/>
          </a:xfrm>
        </p:spPr>
        <p:txBody>
          <a:bodyPr/>
          <a:lstStyle/>
          <a:p>
            <a:r>
              <a:rPr lang="en-US" dirty="0"/>
              <a:t>OUR SOLUTION AND ITS VALUE PROPOSTION  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8F43AC-EC9A-8DBF-F7ED-4E35D59BE6B4}"/>
              </a:ext>
            </a:extLst>
          </p:cNvPr>
          <p:cNvSpPr>
            <a:spLocks noGrp="1"/>
          </p:cNvSpPr>
          <p:nvPr>
            <p:ph sz="half" idx="12"/>
          </p:nvPr>
        </p:nvSpPr>
        <p:spPr/>
        <p:txBody>
          <a:bodyPr/>
          <a:lstStyle/>
          <a:p>
            <a:r>
              <a:rPr lang="en-US" b="1" dirty="0"/>
              <a:t>*Data –Drive Insights : Enables managers to make information decision based on accurate ,real –time performance data.  </a:t>
            </a:r>
          </a:p>
          <a:p>
            <a:r>
              <a:rPr lang="en-US" b="1" dirty="0"/>
              <a:t>*Improved Efficiency : Automates the data collection and analysis process , saving time and reducing manual errors.  </a:t>
            </a:r>
          </a:p>
          <a:p>
            <a:r>
              <a:rPr lang="en-US" b="1" dirty="0"/>
              <a:t> *Enhanced Employee Development : Identifies training needs and development opportunities , leading to a more skilled workforce.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2BFE84A7-25EF-3EAC-827F-0F82AD57DF50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274202" y="1997132"/>
            <a:ext cx="5398686" cy="3407381"/>
          </a:xfrm>
        </p:spPr>
        <p:txBody>
          <a:bodyPr>
            <a:normAutofit/>
          </a:bodyPr>
          <a:lstStyle/>
          <a:p>
            <a:r>
              <a:rPr lang="en-US" b="1" dirty="0"/>
              <a:t>*Better Performance Management : Helps in recognizing top performance and addressing under performance , ultimately improved overall productivity .  </a:t>
            </a:r>
          </a:p>
          <a:p>
            <a:r>
              <a:rPr lang="en-US" b="1" dirty="0"/>
              <a:t>*Cost –Effective Solution : Leverages the widely accessible excel platform , avoiding the needs for expensive software or tools.</a:t>
            </a:r>
          </a:p>
        </p:txBody>
      </p:sp>
    </p:spTree>
    <p:extLst>
      <p:ext uri="{BB962C8B-B14F-4D97-AF65-F5344CB8AC3E}">
        <p14:creationId xmlns:p14="http://schemas.microsoft.com/office/powerpoint/2010/main" val="27238658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D25A52-EB72-8381-9004-15EFA08A1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0507" y="395289"/>
            <a:ext cx="7687131" cy="1189806"/>
          </a:xfrm>
        </p:spPr>
        <p:txBody>
          <a:bodyPr/>
          <a:lstStyle/>
          <a:p>
            <a:r>
              <a:rPr lang="en-US" dirty="0"/>
              <a:t>DATASET DESCRIPTION </a:t>
            </a:r>
            <a:br>
              <a:rPr lang="en-US" dirty="0"/>
            </a:br>
            <a:r>
              <a:rPr lang="en-US" dirty="0"/>
              <a:t>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377FFE-5575-F589-0B25-1907543616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90507" y="1474840"/>
            <a:ext cx="2765356" cy="4987872"/>
          </a:xfrm>
        </p:spPr>
        <p:txBody>
          <a:bodyPr>
            <a:normAutofit fontScale="92500" lnSpcReduction="20000"/>
          </a:bodyPr>
          <a:lstStyle/>
          <a:p>
            <a:pPr>
              <a:buAutoNum type="arabicPeriod"/>
            </a:pPr>
            <a:r>
              <a:rPr lang="en-US" dirty="0"/>
              <a:t>Employee ID: unique identifier for each employee in the organization  </a:t>
            </a:r>
          </a:p>
          <a:p>
            <a:pPr>
              <a:buAutoNum type="arabicPeriod"/>
            </a:pPr>
            <a:r>
              <a:rPr lang="en-US" dirty="0"/>
              <a:t>2. First Name : The first name of the employee. </a:t>
            </a:r>
          </a:p>
          <a:p>
            <a:pPr>
              <a:buAutoNum type="arabicPeriod"/>
            </a:pPr>
            <a:r>
              <a:rPr lang="en-US" dirty="0"/>
              <a:t>3.Last Name : The last name of the employee. </a:t>
            </a:r>
          </a:p>
          <a:p>
            <a:pPr>
              <a:buAutoNum type="arabicPeriod"/>
            </a:pPr>
            <a:r>
              <a:rPr lang="en-US" dirty="0"/>
              <a:t>4.Email: The email address associated with the employee`s communication within the organization</a:t>
            </a:r>
          </a:p>
          <a:p>
            <a:pPr>
              <a:buAutoNum type="arabicPeriod"/>
            </a:pPr>
            <a:r>
              <a:rPr lang="en-US" dirty="0"/>
              <a:t>5.Business unit: The specific business unit or department to which the employee belongs. </a:t>
            </a:r>
          </a:p>
          <a:p>
            <a:pPr>
              <a:buAutoNum type="arabicPeriod"/>
            </a:pPr>
            <a:endParaRPr lang="en-US" dirty="0"/>
          </a:p>
          <a:p>
            <a:pPr>
              <a:buAutoNum type="arabicPeriod"/>
            </a:pPr>
            <a:endParaRPr lang="en-US" dirty="0"/>
          </a:p>
        </p:txBody>
      </p:sp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01820B38-A739-6D6C-A1B6-314D208F4750}"/>
              </a:ext>
            </a:extLst>
          </p:cNvPr>
          <p:cNvGraphicFramePr>
            <a:graphicFrameLocks noGrp="1"/>
          </p:cNvGraphicFramePr>
          <p:nvPr>
            <p:ph sz="half" idx="13"/>
            <p:extLst>
              <p:ext uri="{D42A27DB-BD31-4B8C-83A1-F6EECF244321}">
                <p14:modId xmlns:p14="http://schemas.microsoft.com/office/powerpoint/2010/main" val="3067014375"/>
              </p:ext>
            </p:extLst>
          </p:nvPr>
        </p:nvGraphicFramePr>
        <p:xfrm>
          <a:off x="6815138" y="1474839"/>
          <a:ext cx="4857750" cy="47545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28461622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8AE25C0-66E9-4E74-9814-75E5D2A6CABE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B8954E08-A2C8-44D4-BABF-5531D0DF1FA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FEDA63D-DE73-4ED5-BDF0-D3D9FD35E1ED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173</TotalTime>
  <Words>687</Words>
  <Application>Microsoft Office PowerPoint</Application>
  <PresentationFormat>Widescreen</PresentationFormat>
  <Paragraphs>62</Paragraphs>
  <Slides>13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Calibri</vt:lpstr>
      <vt:lpstr>Century Gothic</vt:lpstr>
      <vt:lpstr>Wingdings</vt:lpstr>
      <vt:lpstr>Wingdings 3</vt:lpstr>
      <vt:lpstr>Ion Boardroom</vt:lpstr>
      <vt:lpstr>Employee Data Using Excel   STUDENT NAME : sujithara  .s  REGISTER NO: 312204778 DEPARTMENT :III-B.COM(ACCOUNTING AND FINANCE)  COLLEGE: THIRUMURUGAN ARTS AND SCINCE COLLEGE FOR WOMEN`s </vt:lpstr>
      <vt:lpstr>EMPLOYEE DATA ANALYSIS USING EXCEL</vt:lpstr>
      <vt:lpstr>Agenda</vt:lpstr>
      <vt:lpstr>PROJECT TITLE Employee Performance Analysis Using Excel</vt:lpstr>
      <vt:lpstr>PROBLEM STATEMENT  </vt:lpstr>
      <vt:lpstr>EMPLOYEE PROJECT OVERVIEW</vt:lpstr>
      <vt:lpstr>WHO ARE THE END USERS IN EMPLOYEE</vt:lpstr>
      <vt:lpstr>OUR SOLUTION AND ITS VALUE PROPOSTION   </vt:lpstr>
      <vt:lpstr>DATASET DESCRIPTION    </vt:lpstr>
      <vt:lpstr>THE “WOW” IN OUR SOLUTION </vt:lpstr>
      <vt:lpstr>MODELING</vt:lpstr>
      <vt:lpstr>RESULTS </vt:lpstr>
      <vt:lpstr>CONCLUSION </vt:lpstr>
    </vt:vector>
  </TitlesOfParts>
  <Company>SSIPL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Employee Data Using Excel   STUDENT NAME : MEGAVARSHINI.R  REGISTER NO: 312204775  DEPARTMENT :III-B.COM(ACCOUNTING AND FINANCE)  COLLEGE: THIRUMURUGAN ARTS AND SCINCE COLLEGE FOR WOMEN`S    </dc:title>
  <dc:creator>Rajendran K.</dc:creator>
  <cp:lastModifiedBy>Rajendran K.</cp:lastModifiedBy>
  <cp:revision>2</cp:revision>
  <dcterms:created xsi:type="dcterms:W3CDTF">2024-09-01T05:33:40Z</dcterms:created>
  <dcterms:modified xsi:type="dcterms:W3CDTF">2024-09-01T08:27:30Z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